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59" r:id="rId8"/>
    <p:sldId id="264" r:id="rId9"/>
    <p:sldId id="260" r:id="rId10"/>
    <p:sldId id="261" r:id="rId11"/>
    <p:sldId id="26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9F24D7-794E-4ED9-94D6-736B8ABE6B29}" v="34" dt="2020-09-21T02:06:55.186"/>
    <p1510:client id="{0C39DBB1-93D1-4075-BAE4-D259DCA986C8}" v="82" dt="2020-09-21T02:08:56.039"/>
    <p1510:client id="{2EF3C8EA-9C3E-4F8B-88CA-C74561FBD7AD}" v="202" dt="2020-09-21T01:30:53.642"/>
    <p1510:client id="{33716733-17DE-44AA-ABAA-1DD30313B79E}" v="57" dt="2020-09-21T01:00:46.634"/>
    <p1510:client id="{40FE8B72-0C9E-4D84-B87F-A2345BEB2892}" v="575" dt="2020-09-21T00:44:58.834"/>
    <p1510:client id="{54454089-67E4-4C2D-801E-B58998BD3FB2}" v="6" dt="2020-09-21T02:22:11.188"/>
    <p1510:client id="{6F41FA0B-9885-4C74-9F25-558767438D83}" v="491" dt="2020-09-20T17:14:43.709"/>
    <p1510:client id="{74F65788-D867-4A0F-B075-B73903517072}" v="1589" dt="2020-09-21T00:47:21.227"/>
    <p1510:client id="{8ACBC457-384F-4DF4-B496-3C547E96B0EE}" v="1" dt="2020-11-12T02:50:38.840"/>
    <p1510:client id="{98CF60DB-2703-4F31-AEB1-642FB9E61270}" v="15" dt="2020-09-21T02:31:13.498"/>
    <p1510:client id="{9D03C526-3437-4BE9-8511-8E7C9728FF4F}" v="845" dt="2020-09-20T21:16:50.101"/>
    <p1510:client id="{AC0A1340-69D2-40A0-8EC1-B74C0F32F174}" v="6" dt="2021-01-10T18:53:31.302"/>
    <p1510:client id="{BCC0737D-5940-40CF-BF8A-39F6CCAC4452}" v="694" dt="2020-09-20T21:43:29.997"/>
    <p1510:client id="{CA767C55-BAFE-4FA8-A415-EAE18DEAF943}" v="364" dt="2020-09-21T00:33:43.321"/>
    <p1510:client id="{D2EAA2FF-F48D-465C-A6FE-5A4FE912D9B9}" v="1544" dt="2020-09-21T01:21:20.764"/>
    <p1510:client id="{D4FE3295-C3DB-44AB-9AC4-DEA24F0705D2}" v="166" dt="2020-09-21T01:19:56.885"/>
    <p1510:client id="{DFDAFFC8-1092-45AB-A179-9EF909BCCDD7}" v="119" dt="2020-09-21T02:28:48.798"/>
    <p1510:client id="{E09E403D-8DB2-40B2-808C-49A3CCBDD727}" v="230" dt="2020-09-21T01:00:56.971"/>
    <p1510:client id="{E38D4A1F-50A6-46D3-B262-55325E705542}" v="168" dt="2020-09-21T00:58:29.225"/>
    <p1510:client id="{EAFCA38C-9BEC-4EC9-B678-4BA5D3D8C64F}" v="443" dt="2020-09-21T00:47:36.478"/>
    <p1510:client id="{FE41EB83-B754-4DA2-AB52-EF2AC03330AD}" v="6" dt="2020-09-21T01:30:14.0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gan Alexander Faubion" userId="S::lf367@nau.edu::ca23724e-7679-4f79-b63b-543e294bf5fe" providerId="AD" clId="Web-{DFDAFFC8-1092-45AB-A179-9EF909BCCDD7}"/>
    <pc:docChg chg="modSld modMainMaster">
      <pc:chgData name="Logan Alexander Faubion" userId="S::lf367@nau.edu::ca23724e-7679-4f79-b63b-543e294bf5fe" providerId="AD" clId="Web-{DFDAFFC8-1092-45AB-A179-9EF909BCCDD7}" dt="2020-09-21T02:28:48.798" v="98"/>
      <pc:docMkLst>
        <pc:docMk/>
      </pc:docMkLst>
      <pc:sldChg chg="addSp delSp">
        <pc:chgData name="Logan Alexander Faubion" userId="S::lf367@nau.edu::ca23724e-7679-4f79-b63b-543e294bf5fe" providerId="AD" clId="Web-{DFDAFFC8-1092-45AB-A179-9EF909BCCDD7}" dt="2020-09-21T02:27:10.108" v="84"/>
        <pc:sldMkLst>
          <pc:docMk/>
          <pc:sldMk cId="109857222" sldId="256"/>
        </pc:sldMkLst>
        <pc:spChg chg="add">
          <ac:chgData name="Logan Alexander Faubion" userId="S::lf367@nau.edu::ca23724e-7679-4f79-b63b-543e294bf5fe" providerId="AD" clId="Web-{DFDAFFC8-1092-45AB-A179-9EF909BCCDD7}" dt="2020-09-21T02:27:05.420" v="83"/>
          <ac:spMkLst>
            <pc:docMk/>
            <pc:sldMk cId="109857222" sldId="256"/>
            <ac:spMk id="3" creationId="{3FBC4701-4032-433D-A990-543EC11F2796}"/>
          </ac:spMkLst>
        </pc:spChg>
        <pc:spChg chg="del">
          <ac:chgData name="Logan Alexander Faubion" userId="S::lf367@nau.edu::ca23724e-7679-4f79-b63b-543e294bf5fe" providerId="AD" clId="Web-{DFDAFFC8-1092-45AB-A179-9EF909BCCDD7}" dt="2020-09-21T02:27:10.108" v="84"/>
          <ac:spMkLst>
            <pc:docMk/>
            <pc:sldMk cId="109857222" sldId="256"/>
            <ac:spMk id="6" creationId="{A57C5133-B9E8-49D6-9B7F-3C8527D9FCFA}"/>
          </ac:spMkLst>
        </pc:spChg>
      </pc:sldChg>
      <pc:sldChg chg="addSp delSp modSp">
        <pc:chgData name="Logan Alexander Faubion" userId="S::lf367@nau.edu::ca23724e-7679-4f79-b63b-543e294bf5fe" providerId="AD" clId="Web-{DFDAFFC8-1092-45AB-A179-9EF909BCCDD7}" dt="2020-09-21T02:28:38.219" v="97" actId="1076"/>
        <pc:sldMkLst>
          <pc:docMk/>
          <pc:sldMk cId="2569476390" sldId="257"/>
        </pc:sldMkLst>
        <pc:spChg chg="mod">
          <ac:chgData name="Logan Alexander Faubion" userId="S::lf367@nau.edu::ca23724e-7679-4f79-b63b-543e294bf5fe" providerId="AD" clId="Web-{DFDAFFC8-1092-45AB-A179-9EF909BCCDD7}" dt="2020-09-21T02:28:38.219" v="97" actId="1076"/>
          <ac:spMkLst>
            <pc:docMk/>
            <pc:sldMk cId="2569476390" sldId="257"/>
            <ac:spMk id="5" creationId="{6FABBF82-CA25-4798-ADC8-1AC6505F985A}"/>
          </ac:spMkLst>
        </pc:spChg>
        <pc:spChg chg="del mod">
          <ac:chgData name="Logan Alexander Faubion" userId="S::lf367@nau.edu::ca23724e-7679-4f79-b63b-543e294bf5fe" providerId="AD" clId="Web-{DFDAFFC8-1092-45AB-A179-9EF909BCCDD7}" dt="2020-09-21T02:27:01.561" v="81"/>
          <ac:spMkLst>
            <pc:docMk/>
            <pc:sldMk cId="2569476390" sldId="257"/>
            <ac:spMk id="6" creationId="{F2141F8D-0AD5-4AB7-BB9B-2EE1212A9C41}"/>
          </ac:spMkLst>
        </pc:spChg>
        <pc:spChg chg="add del mod">
          <ac:chgData name="Logan Alexander Faubion" userId="S::lf367@nau.edu::ca23724e-7679-4f79-b63b-543e294bf5fe" providerId="AD" clId="Web-{DFDAFFC8-1092-45AB-A179-9EF909BCCDD7}" dt="2020-09-21T02:27:12.295" v="85"/>
          <ac:spMkLst>
            <pc:docMk/>
            <pc:sldMk cId="2569476390" sldId="257"/>
            <ac:spMk id="8" creationId="{0073F6D1-608A-4402-BA06-B015417872E9}"/>
          </ac:spMkLst>
        </pc:spChg>
        <pc:spChg chg="add">
          <ac:chgData name="Logan Alexander Faubion" userId="S::lf367@nau.edu::ca23724e-7679-4f79-b63b-543e294bf5fe" providerId="AD" clId="Web-{DFDAFFC8-1092-45AB-A179-9EF909BCCDD7}" dt="2020-09-21T02:27:21.874" v="86"/>
          <ac:spMkLst>
            <pc:docMk/>
            <pc:sldMk cId="2569476390" sldId="257"/>
            <ac:spMk id="9" creationId="{3CAAC2AA-42DE-4A0B-9646-6A5FB05C2BCD}"/>
          </ac:spMkLst>
        </pc:spChg>
        <pc:spChg chg="del">
          <ac:chgData name="Logan Alexander Faubion" userId="S::lf367@nau.edu::ca23724e-7679-4f79-b63b-543e294bf5fe" providerId="AD" clId="Web-{DFDAFFC8-1092-45AB-A179-9EF909BCCDD7}" dt="2020-09-21T02:21:05.661" v="5"/>
          <ac:spMkLst>
            <pc:docMk/>
            <pc:sldMk cId="2569476390" sldId="257"/>
            <ac:spMk id="15" creationId="{91BB4735-9F7B-4D16-AAEB-A10C1F515547}"/>
          </ac:spMkLst>
        </pc:spChg>
        <pc:graphicFrameChg chg="mod modGraphic">
          <ac:chgData name="Logan Alexander Faubion" userId="S::lf367@nau.edu::ca23724e-7679-4f79-b63b-543e294bf5fe" providerId="AD" clId="Web-{DFDAFFC8-1092-45AB-A179-9EF909BCCDD7}" dt="2020-09-21T02:28:07.937" v="92" actId="1076"/>
          <ac:graphicFrameMkLst>
            <pc:docMk/>
            <pc:sldMk cId="2569476390" sldId="257"/>
            <ac:graphicFrameMk id="4" creationId="{DF638884-01C2-4A82-859F-46AEA25AC683}"/>
          </ac:graphicFrameMkLst>
        </pc:graphicFrameChg>
        <pc:picChg chg="del mod ord">
          <ac:chgData name="Logan Alexander Faubion" userId="S::lf367@nau.edu::ca23724e-7679-4f79-b63b-543e294bf5fe" providerId="AD" clId="Web-{DFDAFFC8-1092-45AB-A179-9EF909BCCDD7}" dt="2020-09-21T02:21:48.693" v="13"/>
          <ac:picMkLst>
            <pc:docMk/>
            <pc:sldMk cId="2569476390" sldId="257"/>
            <ac:picMk id="7" creationId="{E071AFB8-7F3F-4CB3-9EAC-0A2EA9C81E65}"/>
          </ac:picMkLst>
        </pc:picChg>
      </pc:sldChg>
      <pc:sldChg chg="addSp delSp modSp">
        <pc:chgData name="Logan Alexander Faubion" userId="S::lf367@nau.edu::ca23724e-7679-4f79-b63b-543e294bf5fe" providerId="AD" clId="Web-{DFDAFFC8-1092-45AB-A179-9EF909BCCDD7}" dt="2020-09-21T02:27:24.624" v="87"/>
        <pc:sldMkLst>
          <pc:docMk/>
          <pc:sldMk cId="2506025911" sldId="258"/>
        </pc:sldMkLst>
        <pc:spChg chg="del mod">
          <ac:chgData name="Logan Alexander Faubion" userId="S::lf367@nau.edu::ca23724e-7679-4f79-b63b-543e294bf5fe" providerId="AD" clId="Web-{DFDAFFC8-1092-45AB-A179-9EF909BCCDD7}" dt="2020-09-21T02:26:51.498" v="75"/>
          <ac:spMkLst>
            <pc:docMk/>
            <pc:sldMk cId="2506025911" sldId="258"/>
            <ac:spMk id="4" creationId="{14BE9BF1-8091-4BD3-86B0-750C0228FF55}"/>
          </ac:spMkLst>
        </pc:spChg>
        <pc:spChg chg="add del mod">
          <ac:chgData name="Logan Alexander Faubion" userId="S::lf367@nau.edu::ca23724e-7679-4f79-b63b-543e294bf5fe" providerId="AD" clId="Web-{DFDAFFC8-1092-45AB-A179-9EF909BCCDD7}" dt="2020-09-21T02:27:12.295" v="85"/>
          <ac:spMkLst>
            <pc:docMk/>
            <pc:sldMk cId="2506025911" sldId="258"/>
            <ac:spMk id="6" creationId="{F90AB799-57E3-456F-B0AC-4C71058EE430}"/>
          </ac:spMkLst>
        </pc:spChg>
        <pc:spChg chg="add">
          <ac:chgData name="Logan Alexander Faubion" userId="S::lf367@nau.edu::ca23724e-7679-4f79-b63b-543e294bf5fe" providerId="AD" clId="Web-{DFDAFFC8-1092-45AB-A179-9EF909BCCDD7}" dt="2020-09-21T02:27:24.624" v="87"/>
          <ac:spMkLst>
            <pc:docMk/>
            <pc:sldMk cId="2506025911" sldId="258"/>
            <ac:spMk id="8" creationId="{A611FC86-FC61-44F9-8AF9-0FD6C7A544A9}"/>
          </ac:spMkLst>
        </pc:spChg>
        <pc:picChg chg="mod">
          <ac:chgData name="Logan Alexander Faubion" userId="S::lf367@nau.edu::ca23724e-7679-4f79-b63b-543e294bf5fe" providerId="AD" clId="Web-{DFDAFFC8-1092-45AB-A179-9EF909BCCDD7}" dt="2020-09-21T02:25:41.199" v="60" actId="14100"/>
          <ac:picMkLst>
            <pc:docMk/>
            <pc:sldMk cId="2506025911" sldId="258"/>
            <ac:picMk id="5" creationId="{6160C2CE-4237-4E69-982A-097EC6D2955C}"/>
          </ac:picMkLst>
        </pc:picChg>
      </pc:sldChg>
      <pc:sldChg chg="addSp delSp modSp">
        <pc:chgData name="Logan Alexander Faubion" userId="S::lf367@nau.edu::ca23724e-7679-4f79-b63b-543e294bf5fe" providerId="AD" clId="Web-{DFDAFFC8-1092-45AB-A179-9EF909BCCDD7}" dt="2020-09-21T02:28:48.798" v="98"/>
        <pc:sldMkLst>
          <pc:docMk/>
          <pc:sldMk cId="2709828016" sldId="259"/>
        </pc:sldMkLst>
        <pc:spChg chg="mod">
          <ac:chgData name="Logan Alexander Faubion" userId="S::lf367@nau.edu::ca23724e-7679-4f79-b63b-543e294bf5fe" providerId="AD" clId="Web-{DFDAFFC8-1092-45AB-A179-9EF909BCCDD7}" dt="2020-09-21T02:22:28.132" v="23" actId="14100"/>
          <ac:spMkLst>
            <pc:docMk/>
            <pc:sldMk cId="2709828016" sldId="259"/>
            <ac:spMk id="2" creationId="{4CECF258-84E4-48FA-8EA7-A6B6497C305A}"/>
          </ac:spMkLst>
        </pc:spChg>
        <pc:spChg chg="mod">
          <ac:chgData name="Logan Alexander Faubion" userId="S::lf367@nau.edu::ca23724e-7679-4f79-b63b-543e294bf5fe" providerId="AD" clId="Web-{DFDAFFC8-1092-45AB-A179-9EF909BCCDD7}" dt="2020-09-21T02:22:30.600" v="24" actId="1076"/>
          <ac:spMkLst>
            <pc:docMk/>
            <pc:sldMk cId="2709828016" sldId="259"/>
            <ac:spMk id="3" creationId="{7C4A533F-B493-4E8A-8DE6-AC722A071A1F}"/>
          </ac:spMkLst>
        </pc:spChg>
        <pc:spChg chg="add del mod">
          <ac:chgData name="Logan Alexander Faubion" userId="S::lf367@nau.edu::ca23724e-7679-4f79-b63b-543e294bf5fe" providerId="AD" clId="Web-{DFDAFFC8-1092-45AB-A179-9EF909BCCDD7}" dt="2020-09-21T02:27:12.295" v="85"/>
          <ac:spMkLst>
            <pc:docMk/>
            <pc:sldMk cId="2709828016" sldId="259"/>
            <ac:spMk id="4" creationId="{8D616F02-4129-4059-A434-136AB16C819E}"/>
          </ac:spMkLst>
        </pc:spChg>
        <pc:spChg chg="del mod">
          <ac:chgData name="Logan Alexander Faubion" userId="S::lf367@nau.edu::ca23724e-7679-4f79-b63b-543e294bf5fe" providerId="AD" clId="Web-{DFDAFFC8-1092-45AB-A179-9EF909BCCDD7}" dt="2020-09-21T02:26:47.873" v="73"/>
          <ac:spMkLst>
            <pc:docMk/>
            <pc:sldMk cId="2709828016" sldId="259"/>
            <ac:spMk id="5" creationId="{B0E4184B-07D4-41A9-9330-A07EAB1D9AC7}"/>
          </ac:spMkLst>
        </pc:spChg>
        <pc:spChg chg="del">
          <ac:chgData name="Logan Alexander Faubion" userId="S::lf367@nau.edu::ca23724e-7679-4f79-b63b-543e294bf5fe" providerId="AD" clId="Web-{DFDAFFC8-1092-45AB-A179-9EF909BCCDD7}" dt="2020-09-21T02:22:18.100" v="22"/>
          <ac:spMkLst>
            <pc:docMk/>
            <pc:sldMk cId="2709828016" sldId="259"/>
            <ac:spMk id="7" creationId="{2335EEEC-F559-4CD3-B596-661F69794217}"/>
          </ac:spMkLst>
        </pc:spChg>
        <pc:spChg chg="add">
          <ac:chgData name="Logan Alexander Faubion" userId="S::lf367@nau.edu::ca23724e-7679-4f79-b63b-543e294bf5fe" providerId="AD" clId="Web-{DFDAFFC8-1092-45AB-A179-9EF909BCCDD7}" dt="2020-09-21T02:27:26.217" v="88"/>
          <ac:spMkLst>
            <pc:docMk/>
            <pc:sldMk cId="2709828016" sldId="259"/>
            <ac:spMk id="8" creationId="{4D4AA092-CB01-402C-95C9-B0B08C36F517}"/>
          </ac:spMkLst>
        </pc:spChg>
        <pc:grpChg chg="del">
          <ac:chgData name="Logan Alexander Faubion" userId="S::lf367@nau.edu::ca23724e-7679-4f79-b63b-543e294bf5fe" providerId="AD" clId="Web-{DFDAFFC8-1092-45AB-A179-9EF909BCCDD7}" dt="2020-09-21T02:28:48.798" v="98"/>
          <ac:grpSpMkLst>
            <pc:docMk/>
            <pc:sldMk cId="2709828016" sldId="259"/>
            <ac:grpSpMk id="18" creationId="{81DE8B58-F373-409E-A253-4380A66091D4}"/>
          </ac:grpSpMkLst>
        </pc:grpChg>
        <pc:picChg chg="mod">
          <ac:chgData name="Logan Alexander Faubion" userId="S::lf367@nau.edu::ca23724e-7679-4f79-b63b-543e294bf5fe" providerId="AD" clId="Web-{DFDAFFC8-1092-45AB-A179-9EF909BCCDD7}" dt="2020-09-21T02:28:35.047" v="95" actId="1076"/>
          <ac:picMkLst>
            <pc:docMk/>
            <pc:sldMk cId="2709828016" sldId="259"/>
            <ac:picMk id="6" creationId="{E3363FDC-04A3-4F8F-A454-95E3238DA53B}"/>
          </ac:picMkLst>
        </pc:picChg>
      </pc:sldChg>
      <pc:sldChg chg="addSp delSp modSp">
        <pc:chgData name="Logan Alexander Faubion" userId="S::lf367@nau.edu::ca23724e-7679-4f79-b63b-543e294bf5fe" providerId="AD" clId="Web-{DFDAFFC8-1092-45AB-A179-9EF909BCCDD7}" dt="2020-09-21T02:27:28.780" v="89"/>
        <pc:sldMkLst>
          <pc:docMk/>
          <pc:sldMk cId="4267537271" sldId="260"/>
        </pc:sldMkLst>
        <pc:spChg chg="mod">
          <ac:chgData name="Logan Alexander Faubion" userId="S::lf367@nau.edu::ca23724e-7679-4f79-b63b-543e294bf5fe" providerId="AD" clId="Web-{DFDAFFC8-1092-45AB-A179-9EF909BCCDD7}" dt="2020-09-21T02:24:17.181" v="45" actId="14100"/>
          <ac:spMkLst>
            <pc:docMk/>
            <pc:sldMk cId="4267537271" sldId="260"/>
            <ac:spMk id="3" creationId="{E22DF5E0-BD71-4E77-BC9D-180B43D2EDF0}"/>
          </ac:spMkLst>
        </pc:spChg>
        <pc:spChg chg="del mod">
          <ac:chgData name="Logan Alexander Faubion" userId="S::lf367@nau.edu::ca23724e-7679-4f79-b63b-543e294bf5fe" providerId="AD" clId="Web-{DFDAFFC8-1092-45AB-A179-9EF909BCCDD7}" dt="2020-09-21T02:27:12.295" v="85"/>
          <ac:spMkLst>
            <pc:docMk/>
            <pc:sldMk cId="4267537271" sldId="260"/>
            <ac:spMk id="4" creationId="{F6737A21-C2EC-4131-90CD-742A06E8146D}"/>
          </ac:spMkLst>
        </pc:spChg>
        <pc:spChg chg="add">
          <ac:chgData name="Logan Alexander Faubion" userId="S::lf367@nau.edu::ca23724e-7679-4f79-b63b-543e294bf5fe" providerId="AD" clId="Web-{DFDAFFC8-1092-45AB-A179-9EF909BCCDD7}" dt="2020-09-21T02:27:28.780" v="89"/>
          <ac:spMkLst>
            <pc:docMk/>
            <pc:sldMk cId="4267537271" sldId="260"/>
            <ac:spMk id="6" creationId="{2C38F76C-0B12-4764-AD2F-36ED8893FEDC}"/>
          </ac:spMkLst>
        </pc:spChg>
      </pc:sldChg>
      <pc:sldChg chg="addSp delSp modSp">
        <pc:chgData name="Logan Alexander Faubion" userId="S::lf367@nau.edu::ca23724e-7679-4f79-b63b-543e294bf5fe" providerId="AD" clId="Web-{DFDAFFC8-1092-45AB-A179-9EF909BCCDD7}" dt="2020-09-21T02:27:30.671" v="90"/>
        <pc:sldMkLst>
          <pc:docMk/>
          <pc:sldMk cId="1111335376" sldId="261"/>
        </pc:sldMkLst>
        <pc:spChg chg="mod">
          <ac:chgData name="Logan Alexander Faubion" userId="S::lf367@nau.edu::ca23724e-7679-4f79-b63b-543e294bf5fe" providerId="AD" clId="Web-{DFDAFFC8-1092-45AB-A179-9EF909BCCDD7}" dt="2020-09-21T02:24:24.385" v="46" actId="1076"/>
          <ac:spMkLst>
            <pc:docMk/>
            <pc:sldMk cId="1111335376" sldId="261"/>
            <ac:spMk id="3" creationId="{1396E23E-CEF6-4CA8-AE6E-E0EC54194502}"/>
          </ac:spMkLst>
        </pc:spChg>
        <pc:spChg chg="del mod">
          <ac:chgData name="Logan Alexander Faubion" userId="S::lf367@nau.edu::ca23724e-7679-4f79-b63b-543e294bf5fe" providerId="AD" clId="Web-{DFDAFFC8-1092-45AB-A179-9EF909BCCDD7}" dt="2020-09-21T02:27:12.295" v="85"/>
          <ac:spMkLst>
            <pc:docMk/>
            <pc:sldMk cId="1111335376" sldId="261"/>
            <ac:spMk id="5" creationId="{41E8D7DD-69DD-442F-AA63-3D5E8D91BE27}"/>
          </ac:spMkLst>
        </pc:spChg>
        <pc:spChg chg="add">
          <ac:chgData name="Logan Alexander Faubion" userId="S::lf367@nau.edu::ca23724e-7679-4f79-b63b-543e294bf5fe" providerId="AD" clId="Web-{DFDAFFC8-1092-45AB-A179-9EF909BCCDD7}" dt="2020-09-21T02:27:30.671" v="90"/>
          <ac:spMkLst>
            <pc:docMk/>
            <pc:sldMk cId="1111335376" sldId="261"/>
            <ac:spMk id="6" creationId="{B025175D-839C-4913-A260-CE0F39568E90}"/>
          </ac:spMkLst>
        </pc:spChg>
        <pc:picChg chg="mod">
          <ac:chgData name="Logan Alexander Faubion" userId="S::lf367@nau.edu::ca23724e-7679-4f79-b63b-543e294bf5fe" providerId="AD" clId="Web-{DFDAFFC8-1092-45AB-A179-9EF909BCCDD7}" dt="2020-09-21T02:24:41.088" v="49" actId="1076"/>
          <ac:picMkLst>
            <pc:docMk/>
            <pc:sldMk cId="1111335376" sldId="261"/>
            <ac:picMk id="4" creationId="{F26A5A27-1BAF-4BDE-9B2E-912B51FD335A}"/>
          </ac:picMkLst>
        </pc:picChg>
      </pc:sldChg>
      <pc:sldChg chg="addSp delSp modSp">
        <pc:chgData name="Logan Alexander Faubion" userId="S::lf367@nau.edu::ca23724e-7679-4f79-b63b-543e294bf5fe" providerId="AD" clId="Web-{DFDAFFC8-1092-45AB-A179-9EF909BCCDD7}" dt="2020-09-21T02:27:32.499" v="91"/>
        <pc:sldMkLst>
          <pc:docMk/>
          <pc:sldMk cId="91005385" sldId="263"/>
        </pc:sldMkLst>
        <pc:spChg chg="mod">
          <ac:chgData name="Logan Alexander Faubion" userId="S::lf367@nau.edu::ca23724e-7679-4f79-b63b-543e294bf5fe" providerId="AD" clId="Web-{DFDAFFC8-1092-45AB-A179-9EF909BCCDD7}" dt="2020-09-21T02:25:59.496" v="63" actId="1076"/>
          <ac:spMkLst>
            <pc:docMk/>
            <pc:sldMk cId="91005385" sldId="263"/>
            <ac:spMk id="2" creationId="{8D2CC6C3-9C0C-4A0A-B4C6-DAD6A6CC7C61}"/>
          </ac:spMkLst>
        </pc:spChg>
        <pc:spChg chg="add">
          <ac:chgData name="Logan Alexander Faubion" userId="S::lf367@nau.edu::ca23724e-7679-4f79-b63b-543e294bf5fe" providerId="AD" clId="Web-{DFDAFFC8-1092-45AB-A179-9EF909BCCDD7}" dt="2020-09-21T02:27:32.499" v="91"/>
          <ac:spMkLst>
            <pc:docMk/>
            <pc:sldMk cId="91005385" sldId="263"/>
            <ac:spMk id="3" creationId="{2EF1C610-5A96-4238-BDAB-3C82B081CD37}"/>
          </ac:spMkLst>
        </pc:spChg>
        <pc:spChg chg="del mod">
          <ac:chgData name="Logan Alexander Faubion" userId="S::lf367@nau.edu::ca23724e-7679-4f79-b63b-543e294bf5fe" providerId="AD" clId="Web-{DFDAFFC8-1092-45AB-A179-9EF909BCCDD7}" dt="2020-09-21T02:27:12.295" v="85"/>
          <ac:spMkLst>
            <pc:docMk/>
            <pc:sldMk cId="91005385" sldId="263"/>
            <ac:spMk id="4" creationId="{AD8837F7-E15D-4E77-B3DF-138040815E71}"/>
          </ac:spMkLst>
        </pc:spChg>
      </pc:sldChg>
      <pc:sldChg chg="addSp delSp modSp">
        <pc:chgData name="Logan Alexander Faubion" userId="S::lf367@nau.edu::ca23724e-7679-4f79-b63b-543e294bf5fe" providerId="AD" clId="Web-{DFDAFFC8-1092-45AB-A179-9EF909BCCDD7}" dt="2020-09-21T02:26:44.560" v="72"/>
        <pc:sldMkLst>
          <pc:docMk/>
          <pc:sldMk cId="1199652497" sldId="264"/>
        </pc:sldMkLst>
        <pc:spChg chg="mod">
          <ac:chgData name="Logan Alexander Faubion" userId="S::lf367@nau.edu::ca23724e-7679-4f79-b63b-543e294bf5fe" providerId="AD" clId="Web-{DFDAFFC8-1092-45AB-A179-9EF909BCCDD7}" dt="2020-09-21T02:22:45.101" v="26" actId="14100"/>
          <ac:spMkLst>
            <pc:docMk/>
            <pc:sldMk cId="1199652497" sldId="264"/>
            <ac:spMk id="2" creationId="{3C3C17CA-8AB9-44C1-B9B0-B467323B9AA9}"/>
          </ac:spMkLst>
        </pc:spChg>
        <pc:spChg chg="mod">
          <ac:chgData name="Logan Alexander Faubion" userId="S::lf367@nau.edu::ca23724e-7679-4f79-b63b-543e294bf5fe" providerId="AD" clId="Web-{DFDAFFC8-1092-45AB-A179-9EF909BCCDD7}" dt="2020-09-21T02:22:47.304" v="27" actId="14100"/>
          <ac:spMkLst>
            <pc:docMk/>
            <pc:sldMk cId="1199652497" sldId="264"/>
            <ac:spMk id="3" creationId="{BA038223-22C8-4E0C-8C7F-A7B9172D42ED}"/>
          </ac:spMkLst>
        </pc:spChg>
        <pc:spChg chg="del">
          <ac:chgData name="Logan Alexander Faubion" userId="S::lf367@nau.edu::ca23724e-7679-4f79-b63b-543e294bf5fe" providerId="AD" clId="Web-{DFDAFFC8-1092-45AB-A179-9EF909BCCDD7}" dt="2020-09-21T02:26:44.560" v="72"/>
          <ac:spMkLst>
            <pc:docMk/>
            <pc:sldMk cId="1199652497" sldId="264"/>
            <ac:spMk id="6" creationId="{4E8BB56D-F9DA-43C9-A824-535742D840C7}"/>
          </ac:spMkLst>
        </pc:spChg>
        <pc:spChg chg="mod">
          <ac:chgData name="Logan Alexander Faubion" userId="S::lf367@nau.edu::ca23724e-7679-4f79-b63b-543e294bf5fe" providerId="AD" clId="Web-{DFDAFFC8-1092-45AB-A179-9EF909BCCDD7}" dt="2020-09-21T02:24:02.275" v="42" actId="1076"/>
          <ac:spMkLst>
            <pc:docMk/>
            <pc:sldMk cId="1199652497" sldId="264"/>
            <ac:spMk id="7" creationId="{0F853ABA-1662-4BD5-A516-BFC1E1BBC4F6}"/>
          </ac:spMkLst>
        </pc:spChg>
        <pc:spChg chg="mod">
          <ac:chgData name="Logan Alexander Faubion" userId="S::lf367@nau.edu::ca23724e-7679-4f79-b63b-543e294bf5fe" providerId="AD" clId="Web-{DFDAFFC8-1092-45AB-A179-9EF909BCCDD7}" dt="2020-09-21T02:24:08.650" v="44" actId="14100"/>
          <ac:spMkLst>
            <pc:docMk/>
            <pc:sldMk cId="1199652497" sldId="264"/>
            <ac:spMk id="8" creationId="{D759A581-9B85-4241-A353-843B484DBA30}"/>
          </ac:spMkLst>
        </pc:spChg>
        <pc:spChg chg="add">
          <ac:chgData name="Logan Alexander Faubion" userId="S::lf367@nau.edu::ca23724e-7679-4f79-b63b-543e294bf5fe" providerId="AD" clId="Web-{DFDAFFC8-1092-45AB-A179-9EF909BCCDD7}" dt="2020-09-21T02:26:41.060" v="71"/>
          <ac:spMkLst>
            <pc:docMk/>
            <pc:sldMk cId="1199652497" sldId="264"/>
            <ac:spMk id="9" creationId="{B5A71B07-AE37-4EDA-804A-FE4CAB366D39}"/>
          </ac:spMkLst>
        </pc:spChg>
        <pc:picChg chg="mod">
          <ac:chgData name="Logan Alexander Faubion" userId="S::lf367@nau.edu::ca23724e-7679-4f79-b63b-543e294bf5fe" providerId="AD" clId="Web-{DFDAFFC8-1092-45AB-A179-9EF909BCCDD7}" dt="2020-09-21T02:24:00.650" v="41" actId="1076"/>
          <ac:picMkLst>
            <pc:docMk/>
            <pc:sldMk cId="1199652497" sldId="264"/>
            <ac:picMk id="4" creationId="{E722902F-33F5-4E13-ACC3-068946ECA52A}"/>
          </ac:picMkLst>
        </pc:picChg>
        <pc:picChg chg="mod">
          <ac:chgData name="Logan Alexander Faubion" userId="S::lf367@nau.edu::ca23724e-7679-4f79-b63b-543e294bf5fe" providerId="AD" clId="Web-{DFDAFFC8-1092-45AB-A179-9EF909BCCDD7}" dt="2020-09-21T02:23:58.618" v="40" actId="1076"/>
          <ac:picMkLst>
            <pc:docMk/>
            <pc:sldMk cId="1199652497" sldId="264"/>
            <ac:picMk id="5" creationId="{7950A530-9E8A-4F68-9396-5C5B08E92356}"/>
          </ac:picMkLst>
        </pc:picChg>
      </pc:sldChg>
      <pc:sldMasterChg chg="mod modSldLayout">
        <pc:chgData name="Logan Alexander Faubion" userId="S::lf367@nau.edu::ca23724e-7679-4f79-b63b-543e294bf5fe" providerId="AD" clId="Web-{DFDAFFC8-1092-45AB-A179-9EF909BCCDD7}" dt="2020-09-21T02:27:12.295" v="85"/>
        <pc:sldMasterMkLst>
          <pc:docMk/>
          <pc:sldMasterMk cId="2460954070" sldId="2147483660"/>
        </pc:sldMasterMkLst>
        <pc:sldLayoutChg chg="mod">
          <pc:chgData name="Logan Alexander Faubion" userId="S::lf367@nau.edu::ca23724e-7679-4f79-b63b-543e294bf5fe" providerId="AD" clId="Web-{DFDAFFC8-1092-45AB-A179-9EF909BCCDD7}" dt="2020-09-21T02:27:12.295" v="85"/>
          <pc:sldLayoutMkLst>
            <pc:docMk/>
            <pc:sldMasterMk cId="2460954070" sldId="2147483660"/>
            <pc:sldLayoutMk cId="2385387890" sldId="2147483661"/>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949138452" sldId="2147483662"/>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2591524520" sldId="2147483663"/>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1203092039" sldId="2147483664"/>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3733172339" sldId="2147483665"/>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3210312558" sldId="2147483666"/>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3146388984" sldId="2147483667"/>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3171841454" sldId="2147483668"/>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1718958274" sldId="2147483669"/>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2202905451" sldId="2147483670"/>
          </pc:sldLayoutMkLst>
        </pc:sldLayoutChg>
        <pc:sldLayoutChg chg="mod">
          <pc:chgData name="Logan Alexander Faubion" userId="S::lf367@nau.edu::ca23724e-7679-4f79-b63b-543e294bf5fe" providerId="AD" clId="Web-{DFDAFFC8-1092-45AB-A179-9EF909BCCDD7}" dt="2020-09-21T02:27:12.295" v="85"/>
          <pc:sldLayoutMkLst>
            <pc:docMk/>
            <pc:sldMasterMk cId="2460954070" sldId="2147483660"/>
            <pc:sldLayoutMk cId="3479445657" sldId="2147483671"/>
          </pc:sldLayoutMkLst>
        </pc:sldLayoutChg>
      </pc:sldMasterChg>
    </pc:docChg>
  </pc:docChgLst>
  <pc:docChgLst>
    <pc:chgData name="Tyler Stephen Trebilcock" userId="S::tst66@nau.edu::fbe183bf-fa41-422b-af39-0629579a8e61" providerId="AD" clId="Web-{6F41FA0B-9885-4C74-9F25-558767438D83}"/>
    <pc:docChg chg="modSld">
      <pc:chgData name="Tyler Stephen Trebilcock" userId="S::tst66@nau.edu::fbe183bf-fa41-422b-af39-0629579a8e61" providerId="AD" clId="Web-{6F41FA0B-9885-4C74-9F25-558767438D83}" dt="2020-09-20T17:14:43.709" v="490" actId="20577"/>
      <pc:docMkLst>
        <pc:docMk/>
      </pc:docMkLst>
      <pc:sldChg chg="modSp">
        <pc:chgData name="Tyler Stephen Trebilcock" userId="S::tst66@nau.edu::fbe183bf-fa41-422b-af39-0629579a8e61" providerId="AD" clId="Web-{6F41FA0B-9885-4C74-9F25-558767438D83}" dt="2020-09-20T17:14:43.709" v="489" actId="20577"/>
        <pc:sldMkLst>
          <pc:docMk/>
          <pc:sldMk cId="2506025911" sldId="258"/>
        </pc:sldMkLst>
        <pc:spChg chg="mod">
          <ac:chgData name="Tyler Stephen Trebilcock" userId="S::tst66@nau.edu::fbe183bf-fa41-422b-af39-0629579a8e61" providerId="AD" clId="Web-{6F41FA0B-9885-4C74-9F25-558767438D83}" dt="2020-09-20T17:14:43.709" v="489" actId="20577"/>
          <ac:spMkLst>
            <pc:docMk/>
            <pc:sldMk cId="2506025911" sldId="258"/>
            <ac:spMk id="3" creationId="{F403CB9A-F014-4516-A4E6-9918D01DDF3D}"/>
          </ac:spMkLst>
        </pc:spChg>
      </pc:sldChg>
    </pc:docChg>
  </pc:docChgLst>
  <pc:docChgLst>
    <pc:chgData name="Tanner Stockton Gill" userId="S::tsg55@nau.edu::d55a1cb7-1598-4ac4-a7f0-1609b5fda60e" providerId="AD" clId="Web-{EAFCA38C-9BEC-4EC9-B678-4BA5D3D8C64F}"/>
    <pc:docChg chg="modSld">
      <pc:chgData name="Tanner Stockton Gill" userId="S::tsg55@nau.edu::d55a1cb7-1598-4ac4-a7f0-1609b5fda60e" providerId="AD" clId="Web-{EAFCA38C-9BEC-4EC9-B678-4BA5D3D8C64F}" dt="2020-09-21T00:47:36.040" v="439" actId="20577"/>
      <pc:docMkLst>
        <pc:docMk/>
      </pc:docMkLst>
      <pc:sldChg chg="modSp">
        <pc:chgData name="Tanner Stockton Gill" userId="S::tsg55@nau.edu::d55a1cb7-1598-4ac4-a7f0-1609b5fda60e" providerId="AD" clId="Web-{EAFCA38C-9BEC-4EC9-B678-4BA5D3D8C64F}" dt="2020-09-21T00:47:31.759" v="437" actId="20577"/>
        <pc:sldMkLst>
          <pc:docMk/>
          <pc:sldMk cId="4267537271" sldId="260"/>
        </pc:sldMkLst>
        <pc:spChg chg="mod">
          <ac:chgData name="Tanner Stockton Gill" userId="S::tsg55@nau.edu::d55a1cb7-1598-4ac4-a7f0-1609b5fda60e" providerId="AD" clId="Web-{EAFCA38C-9BEC-4EC9-B678-4BA5D3D8C64F}" dt="2020-09-21T00:47:31.759" v="437" actId="20577"/>
          <ac:spMkLst>
            <pc:docMk/>
            <pc:sldMk cId="4267537271" sldId="260"/>
            <ac:spMk id="3" creationId="{E22DF5E0-BD71-4E77-BC9D-180B43D2EDF0}"/>
          </ac:spMkLst>
        </pc:spChg>
      </pc:sldChg>
    </pc:docChg>
  </pc:docChgLst>
  <pc:docChgLst>
    <pc:chgData name="Emily" userId="e6735b90-ddf5-44ff-897f-61e3614c04d4" providerId="ADAL" clId="{D4FE3295-C3DB-44AB-9AC4-DEA24F0705D2}"/>
    <pc:docChg chg="custSel delSld modSld">
      <pc:chgData name="Emily" userId="e6735b90-ddf5-44ff-897f-61e3614c04d4" providerId="ADAL" clId="{D4FE3295-C3DB-44AB-9AC4-DEA24F0705D2}" dt="2020-09-21T01:19:56.885" v="163" actId="2696"/>
      <pc:docMkLst>
        <pc:docMk/>
      </pc:docMkLst>
      <pc:sldChg chg="addSp modSp mod">
        <pc:chgData name="Emily" userId="e6735b90-ddf5-44ff-897f-61e3614c04d4" providerId="ADAL" clId="{D4FE3295-C3DB-44AB-9AC4-DEA24F0705D2}" dt="2020-09-21T01:07:19.069" v="162" actId="1076"/>
        <pc:sldMkLst>
          <pc:docMk/>
          <pc:sldMk cId="2709828016" sldId="259"/>
        </pc:sldMkLst>
        <pc:spChg chg="mod">
          <ac:chgData name="Emily" userId="e6735b90-ddf5-44ff-897f-61e3614c04d4" providerId="ADAL" clId="{D4FE3295-C3DB-44AB-9AC4-DEA24F0705D2}" dt="2020-09-21T01:05:42.983" v="122" actId="14100"/>
          <ac:spMkLst>
            <pc:docMk/>
            <pc:sldMk cId="2709828016" sldId="259"/>
            <ac:spMk id="3" creationId="{7C4A533F-B493-4E8A-8DE6-AC722A071A1F}"/>
          </ac:spMkLst>
        </pc:spChg>
        <pc:spChg chg="add mod">
          <ac:chgData name="Emily" userId="e6735b90-ddf5-44ff-897f-61e3614c04d4" providerId="ADAL" clId="{D4FE3295-C3DB-44AB-9AC4-DEA24F0705D2}" dt="2020-09-21T01:07:19.069" v="162" actId="1076"/>
          <ac:spMkLst>
            <pc:docMk/>
            <pc:sldMk cId="2709828016" sldId="259"/>
            <ac:spMk id="7" creationId="{2335EEEC-F559-4CD3-B596-661F69794217}"/>
          </ac:spMkLst>
        </pc:spChg>
        <pc:picChg chg="add mod">
          <ac:chgData name="Emily" userId="e6735b90-ddf5-44ff-897f-61e3614c04d4" providerId="ADAL" clId="{D4FE3295-C3DB-44AB-9AC4-DEA24F0705D2}" dt="2020-09-21T01:06:43.677" v="130" actId="1076"/>
          <ac:picMkLst>
            <pc:docMk/>
            <pc:sldMk cId="2709828016" sldId="259"/>
            <ac:picMk id="6" creationId="{E3363FDC-04A3-4F8F-A454-95E3238DA53B}"/>
          </ac:picMkLst>
        </pc:picChg>
      </pc:sldChg>
      <pc:sldChg chg="del">
        <pc:chgData name="Emily" userId="e6735b90-ddf5-44ff-897f-61e3614c04d4" providerId="ADAL" clId="{D4FE3295-C3DB-44AB-9AC4-DEA24F0705D2}" dt="2020-09-21T01:19:56.885" v="163" actId="2696"/>
        <pc:sldMkLst>
          <pc:docMk/>
          <pc:sldMk cId="3205849599" sldId="262"/>
        </pc:sldMkLst>
      </pc:sldChg>
      <pc:sldChg chg="modSp mod">
        <pc:chgData name="Emily" userId="e6735b90-ddf5-44ff-897f-61e3614c04d4" providerId="ADAL" clId="{D4FE3295-C3DB-44AB-9AC4-DEA24F0705D2}" dt="2020-09-21T01:04:06.815" v="121" actId="20577"/>
        <pc:sldMkLst>
          <pc:docMk/>
          <pc:sldMk cId="91005385" sldId="263"/>
        </pc:sldMkLst>
        <pc:spChg chg="mod">
          <ac:chgData name="Emily" userId="e6735b90-ddf5-44ff-897f-61e3614c04d4" providerId="ADAL" clId="{D4FE3295-C3DB-44AB-9AC4-DEA24F0705D2}" dt="2020-09-21T01:04:06.815" v="121" actId="20577"/>
          <ac:spMkLst>
            <pc:docMk/>
            <pc:sldMk cId="91005385" sldId="263"/>
            <ac:spMk id="2" creationId="{8D2CC6C3-9C0C-4A0A-B4C6-DAD6A6CC7C61}"/>
          </ac:spMkLst>
        </pc:spChg>
      </pc:sldChg>
    </pc:docChg>
  </pc:docChgLst>
  <pc:docChgLst>
    <pc:chgData name="Tyler Stephen Trebilcock" userId="S::tst66@nau.edu::fbe183bf-fa41-422b-af39-0629579a8e61" providerId="AD" clId="Web-{74F65788-D867-4A0F-B075-B73903517072}"/>
    <pc:docChg chg="modSld">
      <pc:chgData name="Tyler Stephen Trebilcock" userId="S::tst66@nau.edu::fbe183bf-fa41-422b-af39-0629579a8e61" providerId="AD" clId="Web-{74F65788-D867-4A0F-B075-B73903517072}" dt="2020-09-21T00:47:18.305" v="1587" actId="1076"/>
      <pc:docMkLst>
        <pc:docMk/>
      </pc:docMkLst>
      <pc:sldChg chg="addSp delSp modSp">
        <pc:chgData name="Tyler Stephen Trebilcock" userId="S::tst66@nau.edu::fbe183bf-fa41-422b-af39-0629579a8e61" providerId="AD" clId="Web-{74F65788-D867-4A0F-B075-B73903517072}" dt="2020-09-21T00:47:18.305" v="1587" actId="1076"/>
        <pc:sldMkLst>
          <pc:docMk/>
          <pc:sldMk cId="109857222" sldId="256"/>
        </pc:sldMkLst>
        <pc:picChg chg="add del mod">
          <ac:chgData name="Tyler Stephen Trebilcock" userId="S::tst66@nau.edu::fbe183bf-fa41-422b-af39-0629579a8e61" providerId="AD" clId="Web-{74F65788-D867-4A0F-B075-B73903517072}" dt="2020-09-21T00:47:18.102" v="1584"/>
          <ac:picMkLst>
            <pc:docMk/>
            <pc:sldMk cId="109857222" sldId="256"/>
            <ac:picMk id="4" creationId="{D57978BF-92F4-4294-AB45-A5A65D3674D1}"/>
          </ac:picMkLst>
        </pc:picChg>
        <pc:picChg chg="add mod">
          <ac:chgData name="Tyler Stephen Trebilcock" userId="S::tst66@nau.edu::fbe183bf-fa41-422b-af39-0629579a8e61" providerId="AD" clId="Web-{74F65788-D867-4A0F-B075-B73903517072}" dt="2020-09-21T00:47:18.305" v="1587" actId="1076"/>
          <ac:picMkLst>
            <pc:docMk/>
            <pc:sldMk cId="109857222" sldId="256"/>
            <ac:picMk id="5" creationId="{3D7ED532-1AC7-4436-86C7-6D12B28A8BFB}"/>
          </ac:picMkLst>
        </pc:picChg>
      </pc:sldChg>
      <pc:sldChg chg="modSp">
        <pc:chgData name="Tyler Stephen Trebilcock" userId="S::tst66@nau.edu::fbe183bf-fa41-422b-af39-0629579a8e61" providerId="AD" clId="Web-{74F65788-D867-4A0F-B075-B73903517072}" dt="2020-09-21T00:39:46.167" v="1188" actId="20577"/>
        <pc:sldMkLst>
          <pc:docMk/>
          <pc:sldMk cId="2506025911" sldId="258"/>
        </pc:sldMkLst>
        <pc:spChg chg="mod">
          <ac:chgData name="Tyler Stephen Trebilcock" userId="S::tst66@nau.edu::fbe183bf-fa41-422b-af39-0629579a8e61" providerId="AD" clId="Web-{74F65788-D867-4A0F-B075-B73903517072}" dt="2020-09-21T00:39:46.167" v="1188" actId="20577"/>
          <ac:spMkLst>
            <pc:docMk/>
            <pc:sldMk cId="2506025911" sldId="258"/>
            <ac:spMk id="3" creationId="{F403CB9A-F014-4516-A4E6-9918D01DDF3D}"/>
          </ac:spMkLst>
        </pc:spChg>
      </pc:sldChg>
      <pc:sldChg chg="modSp">
        <pc:chgData name="Tyler Stephen Trebilcock" userId="S::tst66@nau.edu::fbe183bf-fa41-422b-af39-0629579a8e61" providerId="AD" clId="Web-{74F65788-D867-4A0F-B075-B73903517072}" dt="2020-09-21T00:44:08.699" v="1578" actId="20577"/>
        <pc:sldMkLst>
          <pc:docMk/>
          <pc:sldMk cId="1111335376" sldId="261"/>
        </pc:sldMkLst>
        <pc:spChg chg="mod">
          <ac:chgData name="Tyler Stephen Trebilcock" userId="S::tst66@nau.edu::fbe183bf-fa41-422b-af39-0629579a8e61" providerId="AD" clId="Web-{74F65788-D867-4A0F-B075-B73903517072}" dt="2020-09-21T00:44:08.699" v="1578" actId="20577"/>
          <ac:spMkLst>
            <pc:docMk/>
            <pc:sldMk cId="1111335376" sldId="261"/>
            <ac:spMk id="3" creationId="{1396E23E-CEF6-4CA8-AE6E-E0EC54194502}"/>
          </ac:spMkLst>
        </pc:spChg>
      </pc:sldChg>
    </pc:docChg>
  </pc:docChgLst>
  <pc:docChgLst>
    <pc:chgData name="Ashley Ann Redmond" userId="S::ashley.redmond@nau.edu::40b5ccaa-f571-436c-9d82-4486d945c4ad" providerId="AD" clId="Web-{2EF3C8EA-9C3E-4F8B-88CA-C74561FBD7AD}"/>
    <pc:docChg chg="modSld">
      <pc:chgData name="Ashley Ann Redmond" userId="S::ashley.redmond@nau.edu::40b5ccaa-f571-436c-9d82-4486d945c4ad" providerId="AD" clId="Web-{2EF3C8EA-9C3E-4F8B-88CA-C74561FBD7AD}" dt="2020-09-21T01:30:53.642" v="201" actId="20577"/>
      <pc:docMkLst>
        <pc:docMk/>
      </pc:docMkLst>
      <pc:sldChg chg="modSp">
        <pc:chgData name="Ashley Ann Redmond" userId="S::ashley.redmond@nau.edu::40b5ccaa-f571-436c-9d82-4486d945c4ad" providerId="AD" clId="Web-{2EF3C8EA-9C3E-4F8B-88CA-C74561FBD7AD}" dt="2020-09-21T01:30:53.642" v="200" actId="20577"/>
        <pc:sldMkLst>
          <pc:docMk/>
          <pc:sldMk cId="1199652497" sldId="264"/>
        </pc:sldMkLst>
        <pc:spChg chg="mod">
          <ac:chgData name="Ashley Ann Redmond" userId="S::ashley.redmond@nau.edu::40b5ccaa-f571-436c-9d82-4486d945c4ad" providerId="AD" clId="Web-{2EF3C8EA-9C3E-4F8B-88CA-C74561FBD7AD}" dt="2020-09-21T01:30:53.642" v="200" actId="20577"/>
          <ac:spMkLst>
            <pc:docMk/>
            <pc:sldMk cId="1199652497" sldId="264"/>
            <ac:spMk id="3" creationId="{BA038223-22C8-4E0C-8C7F-A7B9172D42ED}"/>
          </ac:spMkLst>
        </pc:spChg>
        <pc:spChg chg="mod">
          <ac:chgData name="Ashley Ann Redmond" userId="S::ashley.redmond@nau.edu::40b5ccaa-f571-436c-9d82-4486d945c4ad" providerId="AD" clId="Web-{2EF3C8EA-9C3E-4F8B-88CA-C74561FBD7AD}" dt="2020-09-21T01:29:44.109" v="157" actId="1076"/>
          <ac:spMkLst>
            <pc:docMk/>
            <pc:sldMk cId="1199652497" sldId="264"/>
            <ac:spMk id="7" creationId="{0F853ABA-1662-4BD5-A516-BFC1E1BBC4F6}"/>
          </ac:spMkLst>
        </pc:spChg>
        <pc:spChg chg="mod">
          <ac:chgData name="Ashley Ann Redmond" userId="S::ashley.redmond@nau.edu::40b5ccaa-f571-436c-9d82-4486d945c4ad" providerId="AD" clId="Web-{2EF3C8EA-9C3E-4F8B-88CA-C74561FBD7AD}" dt="2020-09-21T01:29:54.797" v="160" actId="1076"/>
          <ac:spMkLst>
            <pc:docMk/>
            <pc:sldMk cId="1199652497" sldId="264"/>
            <ac:spMk id="8" creationId="{D759A581-9B85-4241-A353-843B484DBA30}"/>
          </ac:spMkLst>
        </pc:spChg>
        <pc:picChg chg="mod">
          <ac:chgData name="Ashley Ann Redmond" userId="S::ashley.redmond@nau.edu::40b5ccaa-f571-436c-9d82-4486d945c4ad" providerId="AD" clId="Web-{2EF3C8EA-9C3E-4F8B-88CA-C74561FBD7AD}" dt="2020-09-21T01:29:45.875" v="158" actId="1076"/>
          <ac:picMkLst>
            <pc:docMk/>
            <pc:sldMk cId="1199652497" sldId="264"/>
            <ac:picMk id="4" creationId="{E722902F-33F5-4E13-ACC3-068946ECA52A}"/>
          </ac:picMkLst>
        </pc:picChg>
        <pc:picChg chg="mod">
          <ac:chgData name="Ashley Ann Redmond" userId="S::ashley.redmond@nau.edu::40b5ccaa-f571-436c-9d82-4486d945c4ad" providerId="AD" clId="Web-{2EF3C8EA-9C3E-4F8B-88CA-C74561FBD7AD}" dt="2020-09-21T01:30:03.859" v="161" actId="1076"/>
          <ac:picMkLst>
            <pc:docMk/>
            <pc:sldMk cId="1199652497" sldId="264"/>
            <ac:picMk id="5" creationId="{7950A530-9E8A-4F68-9396-5C5B08E92356}"/>
          </ac:picMkLst>
        </pc:picChg>
      </pc:sldChg>
    </pc:docChg>
  </pc:docChgLst>
  <pc:docChgLst>
    <pc:chgData name="Brian L Connors" userId="S::blc338@nau.edu::081a3a51-152d-43df-8a34-9a9fe0df17fb" providerId="AD" clId="Web-{BCC0737D-5940-40CF-BF8A-39F6CCAC4452}"/>
    <pc:docChg chg="modSld">
      <pc:chgData name="Brian L Connors" userId="S::blc338@nau.edu::081a3a51-152d-43df-8a34-9a9fe0df17fb" providerId="AD" clId="Web-{BCC0737D-5940-40CF-BF8A-39F6CCAC4452}" dt="2020-09-20T21:43:29.997" v="689" actId="14100"/>
      <pc:docMkLst>
        <pc:docMk/>
      </pc:docMkLst>
      <pc:sldChg chg="addSp modSp">
        <pc:chgData name="Brian L Connors" userId="S::blc338@nau.edu::081a3a51-152d-43df-8a34-9a9fe0df17fb" providerId="AD" clId="Web-{BCC0737D-5940-40CF-BF8A-39F6CCAC4452}" dt="2020-09-20T21:43:29.997" v="689" actId="14100"/>
        <pc:sldMkLst>
          <pc:docMk/>
          <pc:sldMk cId="1199652497" sldId="264"/>
        </pc:sldMkLst>
        <pc:spChg chg="mod">
          <ac:chgData name="Brian L Connors" userId="S::blc338@nau.edu::081a3a51-152d-43df-8a34-9a9fe0df17fb" providerId="AD" clId="Web-{BCC0737D-5940-40CF-BF8A-39F6CCAC4452}" dt="2020-09-20T21:43:14.746" v="685" actId="20577"/>
          <ac:spMkLst>
            <pc:docMk/>
            <pc:sldMk cId="1199652497" sldId="264"/>
            <ac:spMk id="3" creationId="{BA038223-22C8-4E0C-8C7F-A7B9172D42ED}"/>
          </ac:spMkLst>
        </pc:spChg>
        <pc:picChg chg="add mod">
          <ac:chgData name="Brian L Connors" userId="S::blc338@nau.edu::081a3a51-152d-43df-8a34-9a9fe0df17fb" providerId="AD" clId="Web-{BCC0737D-5940-40CF-BF8A-39F6CCAC4452}" dt="2020-09-20T21:43:20.559" v="688" actId="14100"/>
          <ac:picMkLst>
            <pc:docMk/>
            <pc:sldMk cId="1199652497" sldId="264"/>
            <ac:picMk id="4" creationId="{E722902F-33F5-4E13-ACC3-068946ECA52A}"/>
          </ac:picMkLst>
        </pc:picChg>
        <pc:picChg chg="add mod">
          <ac:chgData name="Brian L Connors" userId="S::blc338@nau.edu::081a3a51-152d-43df-8a34-9a9fe0df17fb" providerId="AD" clId="Web-{BCC0737D-5940-40CF-BF8A-39F6CCAC4452}" dt="2020-09-20T21:43:29.997" v="689" actId="14100"/>
          <ac:picMkLst>
            <pc:docMk/>
            <pc:sldMk cId="1199652497" sldId="264"/>
            <ac:picMk id="5" creationId="{7950A530-9E8A-4F68-9396-5C5B08E92356}"/>
          </ac:picMkLst>
        </pc:picChg>
      </pc:sldChg>
    </pc:docChg>
  </pc:docChgLst>
  <pc:docChgLst>
    <pc:chgData name="Logan Alexander Faubion" userId="S::lf367@nau.edu::ca23724e-7679-4f79-b63b-543e294bf5fe" providerId="AD" clId="Web-{FE41EB83-B754-4DA2-AB52-EF2AC03330AD}"/>
    <pc:docChg chg="modSld">
      <pc:chgData name="Logan Alexander Faubion" userId="S::lf367@nau.edu::ca23724e-7679-4f79-b63b-543e294bf5fe" providerId="AD" clId="Web-{FE41EB83-B754-4DA2-AB52-EF2AC03330AD}" dt="2020-09-21T01:30:12.883" v="4" actId="20577"/>
      <pc:docMkLst>
        <pc:docMk/>
      </pc:docMkLst>
      <pc:sldChg chg="modSp">
        <pc:chgData name="Logan Alexander Faubion" userId="S::lf367@nau.edu::ca23724e-7679-4f79-b63b-543e294bf5fe" providerId="AD" clId="Web-{FE41EB83-B754-4DA2-AB52-EF2AC03330AD}" dt="2020-09-21T01:30:11.805" v="2" actId="20577"/>
        <pc:sldMkLst>
          <pc:docMk/>
          <pc:sldMk cId="2569476390" sldId="257"/>
        </pc:sldMkLst>
        <pc:spChg chg="mod">
          <ac:chgData name="Logan Alexander Faubion" userId="S::lf367@nau.edu::ca23724e-7679-4f79-b63b-543e294bf5fe" providerId="AD" clId="Web-{FE41EB83-B754-4DA2-AB52-EF2AC03330AD}" dt="2020-09-21T01:30:11.805" v="2" actId="20577"/>
          <ac:spMkLst>
            <pc:docMk/>
            <pc:sldMk cId="2569476390" sldId="257"/>
            <ac:spMk id="5" creationId="{6FABBF82-CA25-4798-ADC8-1AC6505F985A}"/>
          </ac:spMkLst>
        </pc:spChg>
      </pc:sldChg>
    </pc:docChg>
  </pc:docChgLst>
  <pc:docChgLst>
    <pc:chgData name="Logan Alexander Faubion" userId="S::lf367@nau.edu::ca23724e-7679-4f79-b63b-543e294bf5fe" providerId="AD" clId="Web-{D2EAA2FF-F48D-465C-A6FE-5A4FE912D9B9}"/>
    <pc:docChg chg="modSld modMainMaster">
      <pc:chgData name="Logan Alexander Faubion" userId="S::lf367@nau.edu::ca23724e-7679-4f79-b63b-543e294bf5fe" providerId="AD" clId="Web-{D2EAA2FF-F48D-465C-A6FE-5A4FE912D9B9}" dt="2020-09-21T01:21:20.764" v="1515"/>
      <pc:docMkLst>
        <pc:docMk/>
      </pc:docMkLst>
      <pc:sldChg chg="addSp delSp modSp">
        <pc:chgData name="Logan Alexander Faubion" userId="S::lf367@nau.edu::ca23724e-7679-4f79-b63b-543e294bf5fe" providerId="AD" clId="Web-{D2EAA2FF-F48D-465C-A6FE-5A4FE912D9B9}" dt="2020-09-21T01:14:10.332" v="1241"/>
        <pc:sldMkLst>
          <pc:docMk/>
          <pc:sldMk cId="109857222" sldId="256"/>
        </pc:sldMkLst>
        <pc:spChg chg="mod">
          <ac:chgData name="Logan Alexander Faubion" userId="S::lf367@nau.edu::ca23724e-7679-4f79-b63b-543e294bf5fe" providerId="AD" clId="Web-{D2EAA2FF-F48D-465C-A6FE-5A4FE912D9B9}" dt="2020-09-21T00:53:32.962" v="100" actId="1076"/>
          <ac:spMkLst>
            <pc:docMk/>
            <pc:sldMk cId="109857222" sldId="256"/>
            <ac:spMk id="2" creationId="{00000000-0000-0000-0000-000000000000}"/>
          </ac:spMkLst>
        </pc:spChg>
        <pc:spChg chg="del">
          <ac:chgData name="Logan Alexander Faubion" userId="S::lf367@nau.edu::ca23724e-7679-4f79-b63b-543e294bf5fe" providerId="AD" clId="Web-{D2EAA2FF-F48D-465C-A6FE-5A4FE912D9B9}" dt="2020-09-21T01:08:06.014" v="1045"/>
          <ac:spMkLst>
            <pc:docMk/>
            <pc:sldMk cId="109857222" sldId="256"/>
            <ac:spMk id="3" creationId="{00000000-0000-0000-0000-000000000000}"/>
          </ac:spMkLst>
        </pc:spChg>
        <pc:spChg chg="add mod">
          <ac:chgData name="Logan Alexander Faubion" userId="S::lf367@nau.edu::ca23724e-7679-4f79-b63b-543e294bf5fe" providerId="AD" clId="Web-{D2EAA2FF-F48D-465C-A6FE-5A4FE912D9B9}" dt="2020-09-21T01:14:04.301" v="1239"/>
          <ac:spMkLst>
            <pc:docMk/>
            <pc:sldMk cId="109857222" sldId="256"/>
            <ac:spMk id="6" creationId="{A57C5133-B9E8-49D6-9B7F-3C8527D9FCFA}"/>
          </ac:spMkLst>
        </pc:spChg>
        <pc:spChg chg="add del mod">
          <ac:chgData name="Logan Alexander Faubion" userId="S::lf367@nau.edu::ca23724e-7679-4f79-b63b-543e294bf5fe" providerId="AD" clId="Web-{D2EAA2FF-F48D-465C-A6FE-5A4FE912D9B9}" dt="2020-09-21T01:14:10.332" v="1241"/>
          <ac:spMkLst>
            <pc:docMk/>
            <pc:sldMk cId="109857222" sldId="256"/>
            <ac:spMk id="7" creationId="{243F261B-B9BF-41FF-924A-B61AB80C1FF7}"/>
          </ac:spMkLst>
        </pc:spChg>
        <pc:picChg chg="mod">
          <ac:chgData name="Logan Alexander Faubion" userId="S::lf367@nau.edu::ca23724e-7679-4f79-b63b-543e294bf5fe" providerId="AD" clId="Web-{D2EAA2FF-F48D-465C-A6FE-5A4FE912D9B9}" dt="2020-09-21T00:46:59.808" v="4" actId="1076"/>
          <ac:picMkLst>
            <pc:docMk/>
            <pc:sldMk cId="109857222" sldId="256"/>
            <ac:picMk id="4" creationId="{D57978BF-92F4-4294-AB45-A5A65D3674D1}"/>
          </ac:picMkLst>
        </pc:picChg>
        <pc:picChg chg="mod">
          <ac:chgData name="Logan Alexander Faubion" userId="S::lf367@nau.edu::ca23724e-7679-4f79-b63b-543e294bf5fe" providerId="AD" clId="Web-{D2EAA2FF-F48D-465C-A6FE-5A4FE912D9B9}" dt="2020-09-21T00:53:13.258" v="94" actId="1076"/>
          <ac:picMkLst>
            <pc:docMk/>
            <pc:sldMk cId="109857222" sldId="256"/>
            <ac:picMk id="5" creationId="{3D7ED532-1AC7-4436-86C7-6D12B28A8BFB}"/>
          </ac:picMkLst>
        </pc:picChg>
      </pc:sldChg>
      <pc:sldChg chg="addSp modSp">
        <pc:chgData name="Logan Alexander Faubion" userId="S::lf367@nau.edu::ca23724e-7679-4f79-b63b-543e294bf5fe" providerId="AD" clId="Web-{D2EAA2FF-F48D-465C-A6FE-5A4FE912D9B9}" dt="2020-09-21T01:21:20.764" v="1515"/>
        <pc:sldMkLst>
          <pc:docMk/>
          <pc:sldMk cId="2569476390" sldId="257"/>
        </pc:sldMkLst>
        <pc:spChg chg="mod">
          <ac:chgData name="Logan Alexander Faubion" userId="S::lf367@nau.edu::ca23724e-7679-4f79-b63b-543e294bf5fe" providerId="AD" clId="Web-{D2EAA2FF-F48D-465C-A6FE-5A4FE912D9B9}" dt="2020-09-21T01:14:53.850" v="1249" actId="20577"/>
          <ac:spMkLst>
            <pc:docMk/>
            <pc:sldMk cId="2569476390" sldId="257"/>
            <ac:spMk id="3" creationId="{B8CECE83-457A-4063-9CDE-4BFCF7CA146C}"/>
          </ac:spMkLst>
        </pc:spChg>
        <pc:spChg chg="add mod">
          <ac:chgData name="Logan Alexander Faubion" userId="S::lf367@nau.edu::ca23724e-7679-4f79-b63b-543e294bf5fe" providerId="AD" clId="Web-{D2EAA2FF-F48D-465C-A6FE-5A4FE912D9B9}" dt="2020-09-21T01:21:08.341" v="1509" actId="1076"/>
          <ac:spMkLst>
            <pc:docMk/>
            <pc:sldMk cId="2569476390" sldId="257"/>
            <ac:spMk id="5" creationId="{6FABBF82-CA25-4798-ADC8-1AC6505F985A}"/>
          </ac:spMkLst>
        </pc:spChg>
        <pc:spChg chg="add mod">
          <ac:chgData name="Logan Alexander Faubion" userId="S::lf367@nau.edu::ca23724e-7679-4f79-b63b-543e294bf5fe" providerId="AD" clId="Web-{D2EAA2FF-F48D-465C-A6FE-5A4FE912D9B9}" dt="2020-09-21T01:14:14.926" v="1242"/>
          <ac:spMkLst>
            <pc:docMk/>
            <pc:sldMk cId="2569476390" sldId="257"/>
            <ac:spMk id="6" creationId="{F2141F8D-0AD5-4AB7-BB9B-2EE1212A9C41}"/>
          </ac:spMkLst>
        </pc:spChg>
        <pc:graphicFrameChg chg="mod modGraphic">
          <ac:chgData name="Logan Alexander Faubion" userId="S::lf367@nau.edu::ca23724e-7679-4f79-b63b-543e294bf5fe" providerId="AD" clId="Web-{D2EAA2FF-F48D-465C-A6FE-5A4FE912D9B9}" dt="2020-09-21T01:21:20.764" v="1515"/>
          <ac:graphicFrameMkLst>
            <pc:docMk/>
            <pc:sldMk cId="2569476390" sldId="257"/>
            <ac:graphicFrameMk id="4" creationId="{DF638884-01C2-4A82-859F-46AEA25AC683}"/>
          </ac:graphicFrameMkLst>
        </pc:graphicFrameChg>
      </pc:sldChg>
      <pc:sldChg chg="addSp modSp">
        <pc:chgData name="Logan Alexander Faubion" userId="S::lf367@nau.edu::ca23724e-7679-4f79-b63b-543e294bf5fe" providerId="AD" clId="Web-{D2EAA2FF-F48D-465C-A6FE-5A4FE912D9B9}" dt="2020-09-21T01:15:29.087" v="1267" actId="20577"/>
        <pc:sldMkLst>
          <pc:docMk/>
          <pc:sldMk cId="2506025911" sldId="258"/>
        </pc:sldMkLst>
        <pc:spChg chg="mod">
          <ac:chgData name="Logan Alexander Faubion" userId="S::lf367@nau.edu::ca23724e-7679-4f79-b63b-543e294bf5fe" providerId="AD" clId="Web-{D2EAA2FF-F48D-465C-A6FE-5A4FE912D9B9}" dt="2020-09-21T01:15:29.087" v="1267" actId="20577"/>
          <ac:spMkLst>
            <pc:docMk/>
            <pc:sldMk cId="2506025911" sldId="258"/>
            <ac:spMk id="3" creationId="{F403CB9A-F014-4516-A4E6-9918D01DDF3D}"/>
          </ac:spMkLst>
        </pc:spChg>
        <pc:spChg chg="add mod">
          <ac:chgData name="Logan Alexander Faubion" userId="S::lf367@nau.edu::ca23724e-7679-4f79-b63b-543e294bf5fe" providerId="AD" clId="Web-{D2EAA2FF-F48D-465C-A6FE-5A4FE912D9B9}" dt="2020-09-21T01:14:14.926" v="1242"/>
          <ac:spMkLst>
            <pc:docMk/>
            <pc:sldMk cId="2506025911" sldId="258"/>
            <ac:spMk id="4" creationId="{14BE9BF1-8091-4BD3-86B0-750C0228FF55}"/>
          </ac:spMkLst>
        </pc:spChg>
      </pc:sldChg>
      <pc:sldChg chg="addSp delSp modSp">
        <pc:chgData name="Logan Alexander Faubion" userId="S::lf367@nau.edu::ca23724e-7679-4f79-b63b-543e294bf5fe" providerId="AD" clId="Web-{D2EAA2FF-F48D-465C-A6FE-5A4FE912D9B9}" dt="2020-09-21T01:20:37.464" v="1471" actId="1076"/>
        <pc:sldMkLst>
          <pc:docMk/>
          <pc:sldMk cId="2709828016" sldId="259"/>
        </pc:sldMkLst>
        <pc:spChg chg="mod">
          <ac:chgData name="Logan Alexander Faubion" userId="S::lf367@nau.edu::ca23724e-7679-4f79-b63b-543e294bf5fe" providerId="AD" clId="Web-{D2EAA2FF-F48D-465C-A6FE-5A4FE912D9B9}" dt="2020-09-21T01:19:43.039" v="1465" actId="1076"/>
          <ac:spMkLst>
            <pc:docMk/>
            <pc:sldMk cId="2709828016" sldId="259"/>
            <ac:spMk id="3" creationId="{7C4A533F-B493-4E8A-8DE6-AC722A071A1F}"/>
          </ac:spMkLst>
        </pc:spChg>
        <pc:spChg chg="add del">
          <ac:chgData name="Logan Alexander Faubion" userId="S::lf367@nau.edu::ca23724e-7679-4f79-b63b-543e294bf5fe" providerId="AD" clId="Web-{D2EAA2FF-F48D-465C-A6FE-5A4FE912D9B9}" dt="2020-09-21T00:59:06.701" v="425"/>
          <ac:spMkLst>
            <pc:docMk/>
            <pc:sldMk cId="2709828016" sldId="259"/>
            <ac:spMk id="4" creationId="{60744E27-587C-4724-8405-D6F53E0839BE}"/>
          </ac:spMkLst>
        </pc:spChg>
        <pc:spChg chg="add mod">
          <ac:chgData name="Logan Alexander Faubion" userId="S::lf367@nau.edu::ca23724e-7679-4f79-b63b-543e294bf5fe" providerId="AD" clId="Web-{D2EAA2FF-F48D-465C-A6FE-5A4FE912D9B9}" dt="2020-09-21T01:14:14.926" v="1242"/>
          <ac:spMkLst>
            <pc:docMk/>
            <pc:sldMk cId="2709828016" sldId="259"/>
            <ac:spMk id="5" creationId="{B0E4184B-07D4-41A9-9330-A07EAB1D9AC7}"/>
          </ac:spMkLst>
        </pc:spChg>
        <pc:spChg chg="mod">
          <ac:chgData name="Logan Alexander Faubion" userId="S::lf367@nau.edu::ca23724e-7679-4f79-b63b-543e294bf5fe" providerId="AD" clId="Web-{D2EAA2FF-F48D-465C-A6FE-5A4FE912D9B9}" dt="2020-09-21T01:20:37.464" v="1471" actId="1076"/>
          <ac:spMkLst>
            <pc:docMk/>
            <pc:sldMk cId="2709828016" sldId="259"/>
            <ac:spMk id="7" creationId="{2335EEEC-F559-4CD3-B596-661F69794217}"/>
          </ac:spMkLst>
        </pc:spChg>
        <pc:picChg chg="mod">
          <ac:chgData name="Logan Alexander Faubion" userId="S::lf367@nau.edu::ca23724e-7679-4f79-b63b-543e294bf5fe" providerId="AD" clId="Web-{D2EAA2FF-F48D-465C-A6FE-5A4FE912D9B9}" dt="2020-09-21T01:20:04.744" v="1467" actId="1076"/>
          <ac:picMkLst>
            <pc:docMk/>
            <pc:sldMk cId="2709828016" sldId="259"/>
            <ac:picMk id="6" creationId="{E3363FDC-04A3-4F8F-A454-95E3238DA53B}"/>
          </ac:picMkLst>
        </pc:picChg>
      </pc:sldChg>
      <pc:sldChg chg="addSp modSp">
        <pc:chgData name="Logan Alexander Faubion" userId="S::lf367@nau.edu::ca23724e-7679-4f79-b63b-543e294bf5fe" providerId="AD" clId="Web-{D2EAA2FF-F48D-465C-A6FE-5A4FE912D9B9}" dt="2020-09-21T01:19:57.009" v="1466" actId="1076"/>
        <pc:sldMkLst>
          <pc:docMk/>
          <pc:sldMk cId="4267537271" sldId="260"/>
        </pc:sldMkLst>
        <pc:spChg chg="mod">
          <ac:chgData name="Logan Alexander Faubion" userId="S::lf367@nau.edu::ca23724e-7679-4f79-b63b-543e294bf5fe" providerId="AD" clId="Web-{D2EAA2FF-F48D-465C-A6FE-5A4FE912D9B9}" dt="2020-09-21T01:19:57.009" v="1466" actId="1076"/>
          <ac:spMkLst>
            <pc:docMk/>
            <pc:sldMk cId="4267537271" sldId="260"/>
            <ac:spMk id="3" creationId="{E22DF5E0-BD71-4E77-BC9D-180B43D2EDF0}"/>
          </ac:spMkLst>
        </pc:spChg>
        <pc:spChg chg="add mod">
          <ac:chgData name="Logan Alexander Faubion" userId="S::lf367@nau.edu::ca23724e-7679-4f79-b63b-543e294bf5fe" providerId="AD" clId="Web-{D2EAA2FF-F48D-465C-A6FE-5A4FE912D9B9}" dt="2020-09-21T01:14:14.926" v="1242"/>
          <ac:spMkLst>
            <pc:docMk/>
            <pc:sldMk cId="4267537271" sldId="260"/>
            <ac:spMk id="4" creationId="{F6737A21-C2EC-4131-90CD-742A06E8146D}"/>
          </ac:spMkLst>
        </pc:spChg>
      </pc:sldChg>
      <pc:sldChg chg="addSp delSp modSp">
        <pc:chgData name="Logan Alexander Faubion" userId="S::lf367@nau.edu::ca23724e-7679-4f79-b63b-543e294bf5fe" providerId="AD" clId="Web-{D2EAA2FF-F48D-465C-A6FE-5A4FE912D9B9}" dt="2020-09-21T01:14:14.926" v="1242"/>
        <pc:sldMkLst>
          <pc:docMk/>
          <pc:sldMk cId="1111335376" sldId="261"/>
        </pc:sldMkLst>
        <pc:spChg chg="mod">
          <ac:chgData name="Logan Alexander Faubion" userId="S::lf367@nau.edu::ca23724e-7679-4f79-b63b-543e294bf5fe" providerId="AD" clId="Web-{D2EAA2FF-F48D-465C-A6FE-5A4FE912D9B9}" dt="2020-09-21T00:58:35.746" v="408" actId="20577"/>
          <ac:spMkLst>
            <pc:docMk/>
            <pc:sldMk cId="1111335376" sldId="261"/>
            <ac:spMk id="3" creationId="{1396E23E-CEF6-4CA8-AE6E-E0EC54194502}"/>
          </ac:spMkLst>
        </pc:spChg>
        <pc:spChg chg="add del mod">
          <ac:chgData name="Logan Alexander Faubion" userId="S::lf367@nau.edu::ca23724e-7679-4f79-b63b-543e294bf5fe" providerId="AD" clId="Web-{D2EAA2FF-F48D-465C-A6FE-5A4FE912D9B9}" dt="2020-09-21T00:55:28.985" v="111"/>
          <ac:spMkLst>
            <pc:docMk/>
            <pc:sldMk cId="1111335376" sldId="261"/>
            <ac:spMk id="4" creationId="{D58A1F27-DBE1-4706-98AB-7C60D8BBDBF0}"/>
          </ac:spMkLst>
        </pc:spChg>
        <pc:spChg chg="add mod">
          <ac:chgData name="Logan Alexander Faubion" userId="S::lf367@nau.edu::ca23724e-7679-4f79-b63b-543e294bf5fe" providerId="AD" clId="Web-{D2EAA2FF-F48D-465C-A6FE-5A4FE912D9B9}" dt="2020-09-21T01:14:14.926" v="1242"/>
          <ac:spMkLst>
            <pc:docMk/>
            <pc:sldMk cId="1111335376" sldId="261"/>
            <ac:spMk id="5" creationId="{41E8D7DD-69DD-442F-AA63-3D5E8D91BE27}"/>
          </ac:spMkLst>
        </pc:spChg>
      </pc:sldChg>
      <pc:sldChg chg="addSp modSp">
        <pc:chgData name="Logan Alexander Faubion" userId="S::lf367@nau.edu::ca23724e-7679-4f79-b63b-543e294bf5fe" providerId="AD" clId="Web-{D2EAA2FF-F48D-465C-A6FE-5A4FE912D9B9}" dt="2020-09-21T01:14:14.926" v="1242"/>
        <pc:sldMkLst>
          <pc:docMk/>
          <pc:sldMk cId="3205849599" sldId="262"/>
        </pc:sldMkLst>
        <pc:spChg chg="add mod">
          <ac:chgData name="Logan Alexander Faubion" userId="S::lf367@nau.edu::ca23724e-7679-4f79-b63b-543e294bf5fe" providerId="AD" clId="Web-{D2EAA2FF-F48D-465C-A6FE-5A4FE912D9B9}" dt="2020-09-21T01:14:14.926" v="1242"/>
          <ac:spMkLst>
            <pc:docMk/>
            <pc:sldMk cId="3205849599" sldId="262"/>
            <ac:spMk id="4" creationId="{411CEA0D-A55A-4C07-9DE6-4F69A7C5B990}"/>
          </ac:spMkLst>
        </pc:spChg>
      </pc:sldChg>
      <pc:sldChg chg="addSp modSp">
        <pc:chgData name="Logan Alexander Faubion" userId="S::lf367@nau.edu::ca23724e-7679-4f79-b63b-543e294bf5fe" providerId="AD" clId="Web-{D2EAA2FF-F48D-465C-A6FE-5A4FE912D9B9}" dt="2020-09-21T01:14:14.926" v="1242"/>
        <pc:sldMkLst>
          <pc:docMk/>
          <pc:sldMk cId="91005385" sldId="263"/>
        </pc:sldMkLst>
        <pc:spChg chg="add mod">
          <ac:chgData name="Logan Alexander Faubion" userId="S::lf367@nau.edu::ca23724e-7679-4f79-b63b-543e294bf5fe" providerId="AD" clId="Web-{D2EAA2FF-F48D-465C-A6FE-5A4FE912D9B9}" dt="2020-09-21T01:14:14.926" v="1242"/>
          <ac:spMkLst>
            <pc:docMk/>
            <pc:sldMk cId="91005385" sldId="263"/>
            <ac:spMk id="4" creationId="{AD8837F7-E15D-4E77-B3DF-138040815E71}"/>
          </ac:spMkLst>
        </pc:spChg>
      </pc:sldChg>
      <pc:sldChg chg="addSp modSp">
        <pc:chgData name="Logan Alexander Faubion" userId="S::lf367@nau.edu::ca23724e-7679-4f79-b63b-543e294bf5fe" providerId="AD" clId="Web-{D2EAA2FF-F48D-465C-A6FE-5A4FE912D9B9}" dt="2020-09-21T01:20:33.167" v="1470" actId="1076"/>
        <pc:sldMkLst>
          <pc:docMk/>
          <pc:sldMk cId="1199652497" sldId="264"/>
        </pc:sldMkLst>
        <pc:spChg chg="mod">
          <ac:chgData name="Logan Alexander Faubion" userId="S::lf367@nau.edu::ca23724e-7679-4f79-b63b-543e294bf5fe" providerId="AD" clId="Web-{D2EAA2FF-F48D-465C-A6FE-5A4FE912D9B9}" dt="2020-09-21T01:13:49.534" v="1237" actId="20577"/>
          <ac:spMkLst>
            <pc:docMk/>
            <pc:sldMk cId="1199652497" sldId="264"/>
            <ac:spMk id="3" creationId="{BA038223-22C8-4E0C-8C7F-A7B9172D42ED}"/>
          </ac:spMkLst>
        </pc:spChg>
        <pc:spChg chg="add mod">
          <ac:chgData name="Logan Alexander Faubion" userId="S::lf367@nau.edu::ca23724e-7679-4f79-b63b-543e294bf5fe" providerId="AD" clId="Web-{D2EAA2FF-F48D-465C-A6FE-5A4FE912D9B9}" dt="2020-09-21T01:14:14.926" v="1242"/>
          <ac:spMkLst>
            <pc:docMk/>
            <pc:sldMk cId="1199652497" sldId="264"/>
            <ac:spMk id="6" creationId="{4E8BB56D-F9DA-43C9-A824-535742D840C7}"/>
          </ac:spMkLst>
        </pc:spChg>
        <pc:spChg chg="add mod">
          <ac:chgData name="Logan Alexander Faubion" userId="S::lf367@nau.edu::ca23724e-7679-4f79-b63b-543e294bf5fe" providerId="AD" clId="Web-{D2EAA2FF-F48D-465C-A6FE-5A4FE912D9B9}" dt="2020-09-21T01:20:33.167" v="1470" actId="1076"/>
          <ac:spMkLst>
            <pc:docMk/>
            <pc:sldMk cId="1199652497" sldId="264"/>
            <ac:spMk id="7" creationId="{0F853ABA-1662-4BD5-A516-BFC1E1BBC4F6}"/>
          </ac:spMkLst>
        </pc:spChg>
        <pc:spChg chg="add mod">
          <ac:chgData name="Logan Alexander Faubion" userId="S::lf367@nau.edu::ca23724e-7679-4f79-b63b-543e294bf5fe" providerId="AD" clId="Web-{D2EAA2FF-F48D-465C-A6FE-5A4FE912D9B9}" dt="2020-09-21T01:20:30.511" v="1469" actId="1076"/>
          <ac:spMkLst>
            <pc:docMk/>
            <pc:sldMk cId="1199652497" sldId="264"/>
            <ac:spMk id="8" creationId="{D759A581-9B85-4241-A353-843B484DBA30}"/>
          </ac:spMkLst>
        </pc:spChg>
        <pc:picChg chg="mod">
          <ac:chgData name="Logan Alexander Faubion" userId="S::lf367@nau.edu::ca23724e-7679-4f79-b63b-543e294bf5fe" providerId="AD" clId="Web-{D2EAA2FF-F48D-465C-A6FE-5A4FE912D9B9}" dt="2020-09-21T01:16:46.091" v="1280" actId="1076"/>
          <ac:picMkLst>
            <pc:docMk/>
            <pc:sldMk cId="1199652497" sldId="264"/>
            <ac:picMk id="4" creationId="{E722902F-33F5-4E13-ACC3-068946ECA52A}"/>
          </ac:picMkLst>
        </pc:picChg>
        <pc:picChg chg="mod">
          <ac:chgData name="Logan Alexander Faubion" userId="S::lf367@nau.edu::ca23724e-7679-4f79-b63b-543e294bf5fe" providerId="AD" clId="Web-{D2EAA2FF-F48D-465C-A6FE-5A4FE912D9B9}" dt="2020-09-21T01:17:01.124" v="1281" actId="1076"/>
          <ac:picMkLst>
            <pc:docMk/>
            <pc:sldMk cId="1199652497" sldId="264"/>
            <ac:picMk id="5" creationId="{7950A530-9E8A-4F68-9396-5C5B08E92356}"/>
          </ac:picMkLst>
        </pc:picChg>
      </pc:sldChg>
      <pc:sldMasterChg chg="mod modSldLayout">
        <pc:chgData name="Logan Alexander Faubion" userId="S::lf367@nau.edu::ca23724e-7679-4f79-b63b-543e294bf5fe" providerId="AD" clId="Web-{D2EAA2FF-F48D-465C-A6FE-5A4FE912D9B9}" dt="2020-09-21T01:14:14.926" v="1242"/>
        <pc:sldMasterMkLst>
          <pc:docMk/>
          <pc:sldMasterMk cId="2460954070" sldId="2147483660"/>
        </pc:sldMasterMkLst>
        <pc:sldLayoutChg chg="mod">
          <pc:chgData name="Logan Alexander Faubion" userId="S::lf367@nau.edu::ca23724e-7679-4f79-b63b-543e294bf5fe" providerId="AD" clId="Web-{D2EAA2FF-F48D-465C-A6FE-5A4FE912D9B9}" dt="2020-09-21T01:14:14.926" v="1242"/>
          <pc:sldLayoutMkLst>
            <pc:docMk/>
            <pc:sldMasterMk cId="2460954070" sldId="2147483660"/>
            <pc:sldLayoutMk cId="2385387890" sldId="2147483661"/>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949138452" sldId="2147483662"/>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2591524520" sldId="2147483663"/>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1203092039" sldId="2147483664"/>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3733172339" sldId="2147483665"/>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3210312558" sldId="2147483666"/>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3146388984" sldId="2147483667"/>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3171841454" sldId="2147483668"/>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1718958274" sldId="2147483669"/>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2202905451" sldId="2147483670"/>
          </pc:sldLayoutMkLst>
        </pc:sldLayoutChg>
        <pc:sldLayoutChg chg="mod">
          <pc:chgData name="Logan Alexander Faubion" userId="S::lf367@nau.edu::ca23724e-7679-4f79-b63b-543e294bf5fe" providerId="AD" clId="Web-{D2EAA2FF-F48D-465C-A6FE-5A4FE912D9B9}" dt="2020-09-21T01:14:14.926" v="1242"/>
          <pc:sldLayoutMkLst>
            <pc:docMk/>
            <pc:sldMasterMk cId="2460954070" sldId="2147483660"/>
            <pc:sldLayoutMk cId="3479445657" sldId="2147483671"/>
          </pc:sldLayoutMkLst>
        </pc:sldLayoutChg>
      </pc:sldMasterChg>
    </pc:docChg>
  </pc:docChgLst>
  <pc:docChgLst>
    <pc:chgData name="Tanner Stockton Gill" userId="S::tsg55@nau.edu::d55a1cb7-1598-4ac4-a7f0-1609b5fda60e" providerId="AD" clId="Web-{E09E403D-8DB2-40B2-808C-49A3CCBDD727}"/>
    <pc:docChg chg="modSld">
      <pc:chgData name="Tanner Stockton Gill" userId="S::tsg55@nau.edu::d55a1cb7-1598-4ac4-a7f0-1609b5fda60e" providerId="AD" clId="Web-{E09E403D-8DB2-40B2-808C-49A3CCBDD727}" dt="2020-09-21T01:00:56.971" v="228" actId="20577"/>
      <pc:docMkLst>
        <pc:docMk/>
      </pc:docMkLst>
      <pc:sldChg chg="modSp">
        <pc:chgData name="Tanner Stockton Gill" userId="S::tsg55@nau.edu::d55a1cb7-1598-4ac4-a7f0-1609b5fda60e" providerId="AD" clId="Web-{E09E403D-8DB2-40B2-808C-49A3CCBDD727}" dt="2020-09-21T01:00:56.971" v="227" actId="20577"/>
        <pc:sldMkLst>
          <pc:docMk/>
          <pc:sldMk cId="4267537271" sldId="260"/>
        </pc:sldMkLst>
        <pc:spChg chg="mod">
          <ac:chgData name="Tanner Stockton Gill" userId="S::tsg55@nau.edu::d55a1cb7-1598-4ac4-a7f0-1609b5fda60e" providerId="AD" clId="Web-{E09E403D-8DB2-40B2-808C-49A3CCBDD727}" dt="2020-09-21T01:00:56.971" v="227" actId="20577"/>
          <ac:spMkLst>
            <pc:docMk/>
            <pc:sldMk cId="4267537271" sldId="260"/>
            <ac:spMk id="3" creationId="{E22DF5E0-BD71-4E77-BC9D-180B43D2EDF0}"/>
          </ac:spMkLst>
        </pc:spChg>
      </pc:sldChg>
    </pc:docChg>
  </pc:docChgLst>
  <pc:docChgLst>
    <pc:chgData name="Colton Lacey" userId="S::cl2279@nau.edu::6e1e9d9d-61eb-4e0c-a06e-16c2112b32aa" providerId="AD" clId="Web-{079F24D7-794E-4ED9-94D6-736B8ABE6B29}"/>
    <pc:docChg chg="modSld">
      <pc:chgData name="Colton Lacey" userId="S::cl2279@nau.edu::6e1e9d9d-61eb-4e0c-a06e-16c2112b32aa" providerId="AD" clId="Web-{079F24D7-794E-4ED9-94D6-736B8ABE6B29}" dt="2020-09-21T02:08:41.489" v="42"/>
      <pc:docMkLst>
        <pc:docMk/>
      </pc:docMkLst>
      <pc:sldChg chg="addSp delSp modSp mod setClrOvrMap">
        <pc:chgData name="Colton Lacey" userId="S::cl2279@nau.edu::6e1e9d9d-61eb-4e0c-a06e-16c2112b32aa" providerId="AD" clId="Web-{079F24D7-794E-4ED9-94D6-736B8ABE6B29}" dt="2020-09-21T01:58:42.641" v="11"/>
        <pc:sldMkLst>
          <pc:docMk/>
          <pc:sldMk cId="109857222" sldId="256"/>
        </pc:sldMkLst>
        <pc:spChg chg="mod ord">
          <ac:chgData name="Colton Lacey" userId="S::cl2279@nau.edu::6e1e9d9d-61eb-4e0c-a06e-16c2112b32aa" providerId="AD" clId="Web-{079F24D7-794E-4ED9-94D6-736B8ABE6B29}" dt="2020-09-21T01:58:42.641" v="11"/>
          <ac:spMkLst>
            <pc:docMk/>
            <pc:sldMk cId="109857222" sldId="256"/>
            <ac:spMk id="2" creationId="{00000000-0000-0000-0000-000000000000}"/>
          </ac:spMkLst>
        </pc:spChg>
        <pc:spChg chg="mod">
          <ac:chgData name="Colton Lacey" userId="S::cl2279@nau.edu::6e1e9d9d-61eb-4e0c-a06e-16c2112b32aa" providerId="AD" clId="Web-{079F24D7-794E-4ED9-94D6-736B8ABE6B29}" dt="2020-09-21T01:58:42.641" v="11"/>
          <ac:spMkLst>
            <pc:docMk/>
            <pc:sldMk cId="109857222" sldId="256"/>
            <ac:spMk id="6" creationId="{A57C5133-B9E8-49D6-9B7F-3C8527D9FCFA}"/>
          </ac:spMkLst>
        </pc:spChg>
        <pc:spChg chg="del">
          <ac:chgData name="Colton Lacey" userId="S::cl2279@nau.edu::6e1e9d9d-61eb-4e0c-a06e-16c2112b32aa" providerId="AD" clId="Web-{079F24D7-794E-4ED9-94D6-736B8ABE6B29}" dt="2020-09-21T01:58:08.186" v="7"/>
          <ac:spMkLst>
            <pc:docMk/>
            <pc:sldMk cId="109857222" sldId="256"/>
            <ac:spMk id="9" creationId="{0B3B9DBC-97CC-4A18-B4A6-66E240292269}"/>
          </ac:spMkLst>
        </pc:spChg>
        <pc:spChg chg="del">
          <ac:chgData name="Colton Lacey" userId="S::cl2279@nau.edu::6e1e9d9d-61eb-4e0c-a06e-16c2112b32aa" providerId="AD" clId="Web-{079F24D7-794E-4ED9-94D6-736B8ABE6B29}" dt="2020-09-21T01:58:08.186" v="7"/>
          <ac:spMkLst>
            <pc:docMk/>
            <pc:sldMk cId="109857222" sldId="256"/>
            <ac:spMk id="11" creationId="{F4492644-1D84-449E-94E4-5FC5C873D32E}"/>
          </ac:spMkLst>
        </pc:spChg>
        <pc:spChg chg="del">
          <ac:chgData name="Colton Lacey" userId="S::cl2279@nau.edu::6e1e9d9d-61eb-4e0c-a06e-16c2112b32aa" providerId="AD" clId="Web-{079F24D7-794E-4ED9-94D6-736B8ABE6B29}" dt="2020-09-21T01:58:08.186" v="7"/>
          <ac:spMkLst>
            <pc:docMk/>
            <pc:sldMk cId="109857222" sldId="256"/>
            <ac:spMk id="13" creationId="{94EE1A74-DEBF-434E-8B5E-7AB296ECBE08}"/>
          </ac:spMkLst>
        </pc:spChg>
        <pc:spChg chg="del">
          <ac:chgData name="Colton Lacey" userId="S::cl2279@nau.edu::6e1e9d9d-61eb-4e0c-a06e-16c2112b32aa" providerId="AD" clId="Web-{079F24D7-794E-4ED9-94D6-736B8ABE6B29}" dt="2020-09-21T01:58:08.186" v="7"/>
          <ac:spMkLst>
            <pc:docMk/>
            <pc:sldMk cId="109857222" sldId="256"/>
            <ac:spMk id="15" creationId="{8C7C4D4B-92D9-4FA4-A294-749E8574FF51}"/>
          </ac:spMkLst>
        </pc:spChg>
        <pc:spChg chg="del">
          <ac:chgData name="Colton Lacey" userId="S::cl2279@nau.edu::6e1e9d9d-61eb-4e0c-a06e-16c2112b32aa" providerId="AD" clId="Web-{079F24D7-794E-4ED9-94D6-736B8ABE6B29}" dt="2020-09-21T01:58:08.186" v="7"/>
          <ac:spMkLst>
            <pc:docMk/>
            <pc:sldMk cId="109857222" sldId="256"/>
            <ac:spMk id="17" creationId="{BADA3358-2A3F-41B0-A458-6FD1DB3AF9BB}"/>
          </ac:spMkLst>
        </pc:spChg>
        <pc:spChg chg="del">
          <ac:chgData name="Colton Lacey" userId="S::cl2279@nau.edu::6e1e9d9d-61eb-4e0c-a06e-16c2112b32aa" providerId="AD" clId="Web-{079F24D7-794E-4ED9-94D6-736B8ABE6B29}" dt="2020-09-21T01:58:08.186" v="7"/>
          <ac:spMkLst>
            <pc:docMk/>
            <pc:sldMk cId="109857222" sldId="256"/>
            <ac:spMk id="19" creationId="{E4737216-37B2-43AD-AB08-05BFCCEFC99E}"/>
          </ac:spMkLst>
        </pc:spChg>
        <pc:spChg chg="add del">
          <ac:chgData name="Colton Lacey" userId="S::cl2279@nau.edu::6e1e9d9d-61eb-4e0c-a06e-16c2112b32aa" providerId="AD" clId="Web-{079F24D7-794E-4ED9-94D6-736B8ABE6B29}" dt="2020-09-21T01:58:26.515" v="10"/>
          <ac:spMkLst>
            <pc:docMk/>
            <pc:sldMk cId="109857222" sldId="256"/>
            <ac:spMk id="21" creationId="{5A59F003-E00A-43F9-91DC-CC54E3B87466}"/>
          </ac:spMkLst>
        </pc:spChg>
        <pc:spChg chg="add del">
          <ac:chgData name="Colton Lacey" userId="S::cl2279@nau.edu::6e1e9d9d-61eb-4e0c-a06e-16c2112b32aa" providerId="AD" clId="Web-{079F24D7-794E-4ED9-94D6-736B8ABE6B29}" dt="2020-09-21T01:58:26.515" v="10"/>
          <ac:spMkLst>
            <pc:docMk/>
            <pc:sldMk cId="109857222" sldId="256"/>
            <ac:spMk id="23" creationId="{D74A4382-E3AD-430A-9A1F-DFA3E0E77A7D}"/>
          </ac:spMkLst>
        </pc:spChg>
        <pc:spChg chg="add del">
          <ac:chgData name="Colton Lacey" userId="S::cl2279@nau.edu::6e1e9d9d-61eb-4e0c-a06e-16c2112b32aa" providerId="AD" clId="Web-{079F24D7-794E-4ED9-94D6-736B8ABE6B29}" dt="2020-09-21T01:58:26.515" v="10"/>
          <ac:spMkLst>
            <pc:docMk/>
            <pc:sldMk cId="109857222" sldId="256"/>
            <ac:spMk id="25" creationId="{79F40191-0F44-4FD1-82CC-ACB507C14BE6}"/>
          </ac:spMkLst>
        </pc:spChg>
        <pc:spChg chg="add del">
          <ac:chgData name="Colton Lacey" userId="S::cl2279@nau.edu::6e1e9d9d-61eb-4e0c-a06e-16c2112b32aa" providerId="AD" clId="Web-{079F24D7-794E-4ED9-94D6-736B8ABE6B29}" dt="2020-09-21T01:58:42.641" v="11"/>
          <ac:spMkLst>
            <pc:docMk/>
            <pc:sldMk cId="109857222" sldId="256"/>
            <ac:spMk id="27" creationId="{5A59F003-E00A-43F9-91DC-CC54E3B87466}"/>
          </ac:spMkLst>
        </pc:spChg>
        <pc:spChg chg="add del">
          <ac:chgData name="Colton Lacey" userId="S::cl2279@nau.edu::6e1e9d9d-61eb-4e0c-a06e-16c2112b32aa" providerId="AD" clId="Web-{079F24D7-794E-4ED9-94D6-736B8ABE6B29}" dt="2020-09-21T01:58:26.499" v="9"/>
          <ac:spMkLst>
            <pc:docMk/>
            <pc:sldMk cId="109857222" sldId="256"/>
            <ac:spMk id="30" creationId="{6B3BAD04-E614-4C16-8360-019FCF0045AC}"/>
          </ac:spMkLst>
        </pc:spChg>
        <pc:spChg chg="add del">
          <ac:chgData name="Colton Lacey" userId="S::cl2279@nau.edu::6e1e9d9d-61eb-4e0c-a06e-16c2112b32aa" providerId="AD" clId="Web-{079F24D7-794E-4ED9-94D6-736B8ABE6B29}" dt="2020-09-21T01:58:42.641" v="11"/>
          <ac:spMkLst>
            <pc:docMk/>
            <pc:sldMk cId="109857222" sldId="256"/>
            <ac:spMk id="32" creationId="{D74A4382-E3AD-430A-9A1F-DFA3E0E77A7D}"/>
          </ac:spMkLst>
        </pc:spChg>
        <pc:spChg chg="add del">
          <ac:chgData name="Colton Lacey" userId="S::cl2279@nau.edu::6e1e9d9d-61eb-4e0c-a06e-16c2112b32aa" providerId="AD" clId="Web-{079F24D7-794E-4ED9-94D6-736B8ABE6B29}" dt="2020-09-21T01:58:42.641" v="11"/>
          <ac:spMkLst>
            <pc:docMk/>
            <pc:sldMk cId="109857222" sldId="256"/>
            <ac:spMk id="34" creationId="{79F40191-0F44-4FD1-82CC-ACB507C14BE6}"/>
          </ac:spMkLst>
        </pc:spChg>
        <pc:spChg chg="add">
          <ac:chgData name="Colton Lacey" userId="S::cl2279@nau.edu::6e1e9d9d-61eb-4e0c-a06e-16c2112b32aa" providerId="AD" clId="Web-{079F24D7-794E-4ED9-94D6-736B8ABE6B29}" dt="2020-09-21T01:58:42.641" v="11"/>
          <ac:spMkLst>
            <pc:docMk/>
            <pc:sldMk cId="109857222" sldId="256"/>
            <ac:spMk id="39" creationId="{6B3BAD04-E614-4C16-8360-019FCF0045AC}"/>
          </ac:spMkLst>
        </pc:spChg>
        <pc:picChg chg="mod">
          <ac:chgData name="Colton Lacey" userId="S::cl2279@nau.edu::6e1e9d9d-61eb-4e0c-a06e-16c2112b32aa" providerId="AD" clId="Web-{079F24D7-794E-4ED9-94D6-736B8ABE6B29}" dt="2020-09-21T01:58:42.641" v="11"/>
          <ac:picMkLst>
            <pc:docMk/>
            <pc:sldMk cId="109857222" sldId="256"/>
            <ac:picMk id="5" creationId="{3D7ED532-1AC7-4436-86C7-6D12B28A8BFB}"/>
          </ac:picMkLst>
        </pc:picChg>
      </pc:sldChg>
      <pc:sldChg chg="addSp delSp modSp mod setBg">
        <pc:chgData name="Colton Lacey" userId="S::cl2279@nau.edu::6e1e9d9d-61eb-4e0c-a06e-16c2112b32aa" providerId="AD" clId="Web-{079F24D7-794E-4ED9-94D6-736B8ABE6B29}" dt="2020-09-21T02:08:41.489" v="42"/>
        <pc:sldMkLst>
          <pc:docMk/>
          <pc:sldMk cId="2569476390" sldId="257"/>
        </pc:sldMkLst>
        <pc:spChg chg="mod">
          <ac:chgData name="Colton Lacey" userId="S::cl2279@nau.edu::6e1e9d9d-61eb-4e0c-a06e-16c2112b32aa" providerId="AD" clId="Web-{079F24D7-794E-4ED9-94D6-736B8ABE6B29}" dt="2020-09-21T02:08:41.489" v="42"/>
          <ac:spMkLst>
            <pc:docMk/>
            <pc:sldMk cId="2569476390" sldId="257"/>
            <ac:spMk id="2" creationId="{95569334-C3B5-418A-B4FC-42D81AC1E6F7}"/>
          </ac:spMkLst>
        </pc:spChg>
        <pc:spChg chg="mod">
          <ac:chgData name="Colton Lacey" userId="S::cl2279@nau.edu::6e1e9d9d-61eb-4e0c-a06e-16c2112b32aa" providerId="AD" clId="Web-{079F24D7-794E-4ED9-94D6-736B8ABE6B29}" dt="2020-09-21T02:08:41.489" v="42"/>
          <ac:spMkLst>
            <pc:docMk/>
            <pc:sldMk cId="2569476390" sldId="257"/>
            <ac:spMk id="3" creationId="{B8CECE83-457A-4063-9CDE-4BFCF7CA146C}"/>
          </ac:spMkLst>
        </pc:spChg>
        <pc:spChg chg="mod">
          <ac:chgData name="Colton Lacey" userId="S::cl2279@nau.edu::6e1e9d9d-61eb-4e0c-a06e-16c2112b32aa" providerId="AD" clId="Web-{079F24D7-794E-4ED9-94D6-736B8ABE6B29}" dt="2020-09-21T02:08:41.489" v="42"/>
          <ac:spMkLst>
            <pc:docMk/>
            <pc:sldMk cId="2569476390" sldId="257"/>
            <ac:spMk id="5" creationId="{6FABBF82-CA25-4798-ADC8-1AC6505F985A}"/>
          </ac:spMkLst>
        </pc:spChg>
        <pc:spChg chg="mod">
          <ac:chgData name="Colton Lacey" userId="S::cl2279@nau.edu::6e1e9d9d-61eb-4e0c-a06e-16c2112b32aa" providerId="AD" clId="Web-{079F24D7-794E-4ED9-94D6-736B8ABE6B29}" dt="2020-09-21T02:08:41.489" v="42"/>
          <ac:spMkLst>
            <pc:docMk/>
            <pc:sldMk cId="2569476390" sldId="257"/>
            <ac:spMk id="6" creationId="{F2141F8D-0AD5-4AB7-BB9B-2EE1212A9C41}"/>
          </ac:spMkLst>
        </pc:spChg>
        <pc:spChg chg="del">
          <ac:chgData name="Colton Lacey" userId="S::cl2279@nau.edu::6e1e9d9d-61eb-4e0c-a06e-16c2112b32aa" providerId="AD" clId="Web-{079F24D7-794E-4ED9-94D6-736B8ABE6B29}" dt="2020-09-21T02:08:41.489" v="42"/>
          <ac:spMkLst>
            <pc:docMk/>
            <pc:sldMk cId="2569476390" sldId="257"/>
            <ac:spMk id="13" creationId="{E02F3C71-C981-4614-98EA-D6C494F8091E}"/>
          </ac:spMkLst>
        </pc:spChg>
        <pc:spChg chg="add">
          <ac:chgData name="Colton Lacey" userId="S::cl2279@nau.edu::6e1e9d9d-61eb-4e0c-a06e-16c2112b32aa" providerId="AD" clId="Web-{079F24D7-794E-4ED9-94D6-736B8ABE6B29}" dt="2020-09-21T02:08:41.489" v="42"/>
          <ac:spMkLst>
            <pc:docMk/>
            <pc:sldMk cId="2569476390" sldId="257"/>
            <ac:spMk id="18" creationId="{A7AE9375-4664-4DB2-922D-2782A6E439AC}"/>
          </ac:spMkLst>
        </pc:spChg>
        <pc:graphicFrameChg chg="mod modGraphic">
          <ac:chgData name="Colton Lacey" userId="S::cl2279@nau.edu::6e1e9d9d-61eb-4e0c-a06e-16c2112b32aa" providerId="AD" clId="Web-{079F24D7-794E-4ED9-94D6-736B8ABE6B29}" dt="2020-09-21T02:08:41.489" v="42"/>
          <ac:graphicFrameMkLst>
            <pc:docMk/>
            <pc:sldMk cId="2569476390" sldId="257"/>
            <ac:graphicFrameMk id="4" creationId="{DF638884-01C2-4A82-859F-46AEA25AC683}"/>
          </ac:graphicFrameMkLst>
        </pc:graphicFrameChg>
        <pc:picChg chg="mod">
          <ac:chgData name="Colton Lacey" userId="S::cl2279@nau.edu::6e1e9d9d-61eb-4e0c-a06e-16c2112b32aa" providerId="AD" clId="Web-{079F24D7-794E-4ED9-94D6-736B8ABE6B29}" dt="2020-09-21T02:08:41.489" v="42"/>
          <ac:picMkLst>
            <pc:docMk/>
            <pc:sldMk cId="2569476390" sldId="257"/>
            <ac:picMk id="7" creationId="{E071AFB8-7F3F-4CB3-9EAC-0A2EA9C81E65}"/>
          </ac:picMkLst>
        </pc:picChg>
        <pc:cxnChg chg="add">
          <ac:chgData name="Colton Lacey" userId="S::cl2279@nau.edu::6e1e9d9d-61eb-4e0c-a06e-16c2112b32aa" providerId="AD" clId="Web-{079F24D7-794E-4ED9-94D6-736B8ABE6B29}" dt="2020-09-21T02:08:41.489" v="42"/>
          <ac:cxnSpMkLst>
            <pc:docMk/>
            <pc:sldMk cId="2569476390" sldId="257"/>
            <ac:cxnSpMk id="20" creationId="{EE504C98-6397-41C1-A8D8-2D9C4ED307E0}"/>
          </ac:cxnSpMkLst>
        </pc:cxnChg>
        <pc:cxnChg chg="add">
          <ac:chgData name="Colton Lacey" userId="S::cl2279@nau.edu::6e1e9d9d-61eb-4e0c-a06e-16c2112b32aa" providerId="AD" clId="Web-{079F24D7-794E-4ED9-94D6-736B8ABE6B29}" dt="2020-09-21T02:08:41.489" v="42"/>
          <ac:cxnSpMkLst>
            <pc:docMk/>
            <pc:sldMk cId="2569476390" sldId="257"/>
            <ac:cxnSpMk id="22" creationId="{B7188D9B-1674-419B-A379-D1632A7EC3A2}"/>
          </ac:cxnSpMkLst>
        </pc:cxnChg>
      </pc:sldChg>
      <pc:sldChg chg="addSp modSp mod setBg setClrOvrMap">
        <pc:chgData name="Colton Lacey" userId="S::cl2279@nau.edu::6e1e9d9d-61eb-4e0c-a06e-16c2112b32aa" providerId="AD" clId="Web-{079F24D7-794E-4ED9-94D6-736B8ABE6B29}" dt="2020-09-21T02:04:56.351" v="32" actId="20577"/>
        <pc:sldMkLst>
          <pc:docMk/>
          <pc:sldMk cId="2506025911" sldId="258"/>
        </pc:sldMkLst>
        <pc:spChg chg="mod">
          <ac:chgData name="Colton Lacey" userId="S::cl2279@nau.edu::6e1e9d9d-61eb-4e0c-a06e-16c2112b32aa" providerId="AD" clId="Web-{079F24D7-794E-4ED9-94D6-736B8ABE6B29}" dt="2020-09-21T02:04:41.522" v="29"/>
          <ac:spMkLst>
            <pc:docMk/>
            <pc:sldMk cId="2506025911" sldId="258"/>
            <ac:spMk id="2" creationId="{6F6E245C-0164-4329-8EA8-99E83D533478}"/>
          </ac:spMkLst>
        </pc:spChg>
        <pc:spChg chg="mod">
          <ac:chgData name="Colton Lacey" userId="S::cl2279@nau.edu::6e1e9d9d-61eb-4e0c-a06e-16c2112b32aa" providerId="AD" clId="Web-{079F24D7-794E-4ED9-94D6-736B8ABE6B29}" dt="2020-09-21T02:04:56.351" v="32" actId="20577"/>
          <ac:spMkLst>
            <pc:docMk/>
            <pc:sldMk cId="2506025911" sldId="258"/>
            <ac:spMk id="3" creationId="{F403CB9A-F014-4516-A4E6-9918D01DDF3D}"/>
          </ac:spMkLst>
        </pc:spChg>
        <pc:spChg chg="mod">
          <ac:chgData name="Colton Lacey" userId="S::cl2279@nau.edu::6e1e9d9d-61eb-4e0c-a06e-16c2112b32aa" providerId="AD" clId="Web-{079F24D7-794E-4ED9-94D6-736B8ABE6B29}" dt="2020-09-21T02:04:41.522" v="29"/>
          <ac:spMkLst>
            <pc:docMk/>
            <pc:sldMk cId="2506025911" sldId="258"/>
            <ac:spMk id="4" creationId="{14BE9BF1-8091-4BD3-86B0-750C0228FF55}"/>
          </ac:spMkLst>
        </pc:spChg>
        <pc:spChg chg="add">
          <ac:chgData name="Colton Lacey" userId="S::cl2279@nau.edu::6e1e9d9d-61eb-4e0c-a06e-16c2112b32aa" providerId="AD" clId="Web-{079F24D7-794E-4ED9-94D6-736B8ABE6B29}" dt="2020-09-21T02:04:41.522" v="29"/>
          <ac:spMkLst>
            <pc:docMk/>
            <pc:sldMk cId="2506025911" sldId="258"/>
            <ac:spMk id="10" creationId="{9228552E-C8B1-4A80-8448-0787CE0FC704}"/>
          </ac:spMkLst>
        </pc:spChg>
        <pc:picChg chg="add mod ord">
          <ac:chgData name="Colton Lacey" userId="S::cl2279@nau.edu::6e1e9d9d-61eb-4e0c-a06e-16c2112b32aa" providerId="AD" clId="Web-{079F24D7-794E-4ED9-94D6-736B8ABE6B29}" dt="2020-09-21T02:04:41.522" v="29"/>
          <ac:picMkLst>
            <pc:docMk/>
            <pc:sldMk cId="2506025911" sldId="258"/>
            <ac:picMk id="5" creationId="{6160C2CE-4237-4E69-982A-097EC6D2955C}"/>
          </ac:picMkLst>
        </pc:picChg>
      </pc:sldChg>
      <pc:sldChg chg="addSp modSp mod setBg">
        <pc:chgData name="Colton Lacey" userId="S::cl2279@nau.edu::6e1e9d9d-61eb-4e0c-a06e-16c2112b32aa" providerId="AD" clId="Web-{079F24D7-794E-4ED9-94D6-736B8ABE6B29}" dt="2020-09-21T02:06:55.186" v="38" actId="20577"/>
        <pc:sldMkLst>
          <pc:docMk/>
          <pc:sldMk cId="2709828016" sldId="259"/>
        </pc:sldMkLst>
        <pc:spChg chg="mod">
          <ac:chgData name="Colton Lacey" userId="S::cl2279@nau.edu::6e1e9d9d-61eb-4e0c-a06e-16c2112b32aa" providerId="AD" clId="Web-{079F24D7-794E-4ED9-94D6-736B8ABE6B29}" dt="2020-09-21T01:53:10.762" v="2"/>
          <ac:spMkLst>
            <pc:docMk/>
            <pc:sldMk cId="2709828016" sldId="259"/>
            <ac:spMk id="2" creationId="{4CECF258-84E4-48FA-8EA7-A6B6497C305A}"/>
          </ac:spMkLst>
        </pc:spChg>
        <pc:spChg chg="mod">
          <ac:chgData name="Colton Lacey" userId="S::cl2279@nau.edu::6e1e9d9d-61eb-4e0c-a06e-16c2112b32aa" providerId="AD" clId="Web-{079F24D7-794E-4ED9-94D6-736B8ABE6B29}" dt="2020-09-21T02:06:55.186" v="38" actId="20577"/>
          <ac:spMkLst>
            <pc:docMk/>
            <pc:sldMk cId="2709828016" sldId="259"/>
            <ac:spMk id="3" creationId="{7C4A533F-B493-4E8A-8DE6-AC722A071A1F}"/>
          </ac:spMkLst>
        </pc:spChg>
        <pc:spChg chg="mod ord">
          <ac:chgData name="Colton Lacey" userId="S::cl2279@nau.edu::6e1e9d9d-61eb-4e0c-a06e-16c2112b32aa" providerId="AD" clId="Web-{079F24D7-794E-4ED9-94D6-736B8ABE6B29}" dt="2020-09-21T01:53:10.762" v="2"/>
          <ac:spMkLst>
            <pc:docMk/>
            <pc:sldMk cId="2709828016" sldId="259"/>
            <ac:spMk id="5" creationId="{B0E4184B-07D4-41A9-9330-A07EAB1D9AC7}"/>
          </ac:spMkLst>
        </pc:spChg>
        <pc:spChg chg="mod">
          <ac:chgData name="Colton Lacey" userId="S::cl2279@nau.edu::6e1e9d9d-61eb-4e0c-a06e-16c2112b32aa" providerId="AD" clId="Web-{079F24D7-794E-4ED9-94D6-736B8ABE6B29}" dt="2020-09-21T01:57:49.685" v="6" actId="14100"/>
          <ac:spMkLst>
            <pc:docMk/>
            <pc:sldMk cId="2709828016" sldId="259"/>
            <ac:spMk id="7" creationId="{2335EEEC-F559-4CD3-B596-661F69794217}"/>
          </ac:spMkLst>
        </pc:spChg>
        <pc:spChg chg="add">
          <ac:chgData name="Colton Lacey" userId="S::cl2279@nau.edu::6e1e9d9d-61eb-4e0c-a06e-16c2112b32aa" providerId="AD" clId="Web-{079F24D7-794E-4ED9-94D6-736B8ABE6B29}" dt="2020-09-21T01:53:10.762" v="2"/>
          <ac:spMkLst>
            <pc:docMk/>
            <pc:sldMk cId="2709828016" sldId="259"/>
            <ac:spMk id="12" creationId="{A81E7530-396C-45F0-92F4-A885648D1631}"/>
          </ac:spMkLst>
        </pc:spChg>
        <pc:spChg chg="add">
          <ac:chgData name="Colton Lacey" userId="S::cl2279@nau.edu::6e1e9d9d-61eb-4e0c-a06e-16c2112b32aa" providerId="AD" clId="Web-{079F24D7-794E-4ED9-94D6-736B8ABE6B29}" dt="2020-09-21T01:53:10.762" v="2"/>
          <ac:spMkLst>
            <pc:docMk/>
            <pc:sldMk cId="2709828016" sldId="259"/>
            <ac:spMk id="14" creationId="{7316481C-0A49-4796-812B-0D64F063B720}"/>
          </ac:spMkLst>
        </pc:spChg>
        <pc:spChg chg="add">
          <ac:chgData name="Colton Lacey" userId="S::cl2279@nau.edu::6e1e9d9d-61eb-4e0c-a06e-16c2112b32aa" providerId="AD" clId="Web-{079F24D7-794E-4ED9-94D6-736B8ABE6B29}" dt="2020-09-21T01:53:10.762" v="2"/>
          <ac:spMkLst>
            <pc:docMk/>
            <pc:sldMk cId="2709828016" sldId="259"/>
            <ac:spMk id="16" creationId="{A5271697-90F1-4A23-8EF2-0179F2EAFACB}"/>
          </ac:spMkLst>
        </pc:spChg>
        <pc:spChg chg="add">
          <ac:chgData name="Colton Lacey" userId="S::cl2279@nau.edu::6e1e9d9d-61eb-4e0c-a06e-16c2112b32aa" providerId="AD" clId="Web-{079F24D7-794E-4ED9-94D6-736B8ABE6B29}" dt="2020-09-21T01:53:10.762" v="2"/>
          <ac:spMkLst>
            <pc:docMk/>
            <pc:sldMk cId="2709828016" sldId="259"/>
            <ac:spMk id="40" creationId="{D9F5512A-48E1-4C07-B75E-3CCC517B6804}"/>
          </ac:spMkLst>
        </pc:spChg>
        <pc:grpChg chg="add">
          <ac:chgData name="Colton Lacey" userId="S::cl2279@nau.edu::6e1e9d9d-61eb-4e0c-a06e-16c2112b32aa" providerId="AD" clId="Web-{079F24D7-794E-4ED9-94D6-736B8ABE6B29}" dt="2020-09-21T01:53:10.762" v="2"/>
          <ac:grpSpMkLst>
            <pc:docMk/>
            <pc:sldMk cId="2709828016" sldId="259"/>
            <ac:grpSpMk id="18" creationId="{81DE8B58-F373-409E-A253-4380A66091D4}"/>
          </ac:grpSpMkLst>
        </pc:grpChg>
        <pc:picChg chg="mod ord">
          <ac:chgData name="Colton Lacey" userId="S::cl2279@nau.edu::6e1e9d9d-61eb-4e0c-a06e-16c2112b32aa" providerId="AD" clId="Web-{079F24D7-794E-4ED9-94D6-736B8ABE6B29}" dt="2020-09-21T01:53:10.762" v="2"/>
          <ac:picMkLst>
            <pc:docMk/>
            <pc:sldMk cId="2709828016" sldId="259"/>
            <ac:picMk id="6" creationId="{E3363FDC-04A3-4F8F-A454-95E3238DA53B}"/>
          </ac:picMkLst>
        </pc:picChg>
      </pc:sldChg>
      <pc:sldChg chg="addSp modSp mod setBg setClrOvrMap">
        <pc:chgData name="Colton Lacey" userId="S::cl2279@nau.edu::6e1e9d9d-61eb-4e0c-a06e-16c2112b32aa" providerId="AD" clId="Web-{079F24D7-794E-4ED9-94D6-736B8ABE6B29}" dt="2020-09-21T01:52:52.511" v="1"/>
        <pc:sldMkLst>
          <pc:docMk/>
          <pc:sldMk cId="4267537271" sldId="260"/>
        </pc:sldMkLst>
        <pc:spChg chg="mod">
          <ac:chgData name="Colton Lacey" userId="S::cl2279@nau.edu::6e1e9d9d-61eb-4e0c-a06e-16c2112b32aa" providerId="AD" clId="Web-{079F24D7-794E-4ED9-94D6-736B8ABE6B29}" dt="2020-09-21T01:52:52.511" v="1"/>
          <ac:spMkLst>
            <pc:docMk/>
            <pc:sldMk cId="4267537271" sldId="260"/>
            <ac:spMk id="2" creationId="{58F07B6E-7075-4370-9EC5-3498624D80BB}"/>
          </ac:spMkLst>
        </pc:spChg>
        <pc:spChg chg="mod">
          <ac:chgData name="Colton Lacey" userId="S::cl2279@nau.edu::6e1e9d9d-61eb-4e0c-a06e-16c2112b32aa" providerId="AD" clId="Web-{079F24D7-794E-4ED9-94D6-736B8ABE6B29}" dt="2020-09-21T01:52:52.511" v="1"/>
          <ac:spMkLst>
            <pc:docMk/>
            <pc:sldMk cId="4267537271" sldId="260"/>
            <ac:spMk id="3" creationId="{E22DF5E0-BD71-4E77-BC9D-180B43D2EDF0}"/>
          </ac:spMkLst>
        </pc:spChg>
        <pc:spChg chg="mod ord">
          <ac:chgData name="Colton Lacey" userId="S::cl2279@nau.edu::6e1e9d9d-61eb-4e0c-a06e-16c2112b32aa" providerId="AD" clId="Web-{079F24D7-794E-4ED9-94D6-736B8ABE6B29}" dt="2020-09-21T01:52:52.511" v="1"/>
          <ac:spMkLst>
            <pc:docMk/>
            <pc:sldMk cId="4267537271" sldId="260"/>
            <ac:spMk id="4" creationId="{F6737A21-C2EC-4131-90CD-742A06E8146D}"/>
          </ac:spMkLst>
        </pc:spChg>
        <pc:spChg chg="add">
          <ac:chgData name="Colton Lacey" userId="S::cl2279@nau.edu::6e1e9d9d-61eb-4e0c-a06e-16c2112b32aa" providerId="AD" clId="Web-{079F24D7-794E-4ED9-94D6-736B8ABE6B29}" dt="2020-09-21T01:52:52.511" v="1"/>
          <ac:spMkLst>
            <pc:docMk/>
            <pc:sldMk cId="4267537271" sldId="260"/>
            <ac:spMk id="10" creationId="{CF62D2A7-8207-488C-9F46-316BA81A16C8}"/>
          </ac:spMkLst>
        </pc:spChg>
        <pc:picChg chg="add mod">
          <ac:chgData name="Colton Lacey" userId="S::cl2279@nau.edu::6e1e9d9d-61eb-4e0c-a06e-16c2112b32aa" providerId="AD" clId="Web-{079F24D7-794E-4ED9-94D6-736B8ABE6B29}" dt="2020-09-21T01:52:52.511" v="1"/>
          <ac:picMkLst>
            <pc:docMk/>
            <pc:sldMk cId="4267537271" sldId="260"/>
            <ac:picMk id="5" creationId="{6AA09528-4E7A-4213-A189-AECB03D371BA}"/>
          </ac:picMkLst>
        </pc:picChg>
      </pc:sldChg>
      <pc:sldChg chg="addSp delSp modSp mod setBg setClrOvrMap">
        <pc:chgData name="Colton Lacey" userId="S::cl2279@nau.edu::6e1e9d9d-61eb-4e0c-a06e-16c2112b32aa" providerId="AD" clId="Web-{079F24D7-794E-4ED9-94D6-736B8ABE6B29}" dt="2020-09-21T02:02:41.108" v="27" actId="1076"/>
        <pc:sldMkLst>
          <pc:docMk/>
          <pc:sldMk cId="91005385" sldId="263"/>
        </pc:sldMkLst>
        <pc:spChg chg="mod ord">
          <ac:chgData name="Colton Lacey" userId="S::cl2279@nau.edu::6e1e9d9d-61eb-4e0c-a06e-16c2112b32aa" providerId="AD" clId="Web-{079F24D7-794E-4ED9-94D6-736B8ABE6B29}" dt="2020-09-21T02:02:41.108" v="27" actId="1076"/>
          <ac:spMkLst>
            <pc:docMk/>
            <pc:sldMk cId="91005385" sldId="263"/>
            <ac:spMk id="2" creationId="{8D2CC6C3-9C0C-4A0A-B4C6-DAD6A6CC7C61}"/>
          </ac:spMkLst>
        </pc:spChg>
        <pc:spChg chg="del">
          <ac:chgData name="Colton Lacey" userId="S::cl2279@nau.edu::6e1e9d9d-61eb-4e0c-a06e-16c2112b32aa" providerId="AD" clId="Web-{079F24D7-794E-4ED9-94D6-736B8ABE6B29}" dt="2020-09-21T02:01:49.762" v="21"/>
          <ac:spMkLst>
            <pc:docMk/>
            <pc:sldMk cId="91005385" sldId="263"/>
            <ac:spMk id="3" creationId="{239542BE-ACA6-49E1-A918-905B7FBE3AC2}"/>
          </ac:spMkLst>
        </pc:spChg>
        <pc:spChg chg="mod">
          <ac:chgData name="Colton Lacey" userId="S::cl2279@nau.edu::6e1e9d9d-61eb-4e0c-a06e-16c2112b32aa" providerId="AD" clId="Web-{079F24D7-794E-4ED9-94D6-736B8ABE6B29}" dt="2020-09-21T02:02:06.606" v="22"/>
          <ac:spMkLst>
            <pc:docMk/>
            <pc:sldMk cId="91005385" sldId="263"/>
            <ac:spMk id="4" creationId="{AD8837F7-E15D-4E77-B3DF-138040815E71}"/>
          </ac:spMkLst>
        </pc:spChg>
        <pc:spChg chg="add del mod">
          <ac:chgData name="Colton Lacey" userId="S::cl2279@nau.edu::6e1e9d9d-61eb-4e0c-a06e-16c2112b32aa" providerId="AD" clId="Web-{079F24D7-794E-4ED9-94D6-736B8ABE6B29}" dt="2020-09-21T02:02:35.624" v="26"/>
          <ac:spMkLst>
            <pc:docMk/>
            <pc:sldMk cId="91005385" sldId="263"/>
            <ac:spMk id="9" creationId="{3ACD9C12-6E23-4492-91D4-A0C2733DEC6F}"/>
          </ac:spMkLst>
        </pc:spChg>
        <pc:spChg chg="add">
          <ac:chgData name="Colton Lacey" userId="S::cl2279@nau.edu::6e1e9d9d-61eb-4e0c-a06e-16c2112b32aa" providerId="AD" clId="Web-{079F24D7-794E-4ED9-94D6-736B8ABE6B29}" dt="2020-09-21T02:02:06.606" v="22"/>
          <ac:spMkLst>
            <pc:docMk/>
            <pc:sldMk cId="91005385" sldId="263"/>
            <ac:spMk id="12" creationId="{5E8D2E83-FB3A-40E7-A9E5-7AB389D612B4}"/>
          </ac:spMkLst>
        </pc:spChg>
        <pc:picChg chg="add mod ord">
          <ac:chgData name="Colton Lacey" userId="S::cl2279@nau.edu::6e1e9d9d-61eb-4e0c-a06e-16c2112b32aa" providerId="AD" clId="Web-{079F24D7-794E-4ED9-94D6-736B8ABE6B29}" dt="2020-09-21T02:02:06.606" v="22"/>
          <ac:picMkLst>
            <pc:docMk/>
            <pc:sldMk cId="91005385" sldId="263"/>
            <ac:picMk id="5" creationId="{886A98BF-83C4-422A-B900-DB6102F6026C}"/>
          </ac:picMkLst>
        </pc:picChg>
      </pc:sldChg>
      <pc:sldChg chg="addSp delSp modSp mod setBg">
        <pc:chgData name="Colton Lacey" userId="S::cl2279@nau.edu::6e1e9d9d-61eb-4e0c-a06e-16c2112b32aa" providerId="AD" clId="Web-{079F24D7-794E-4ED9-94D6-736B8ABE6B29}" dt="2020-09-21T02:08:24.972" v="41"/>
        <pc:sldMkLst>
          <pc:docMk/>
          <pc:sldMk cId="1199652497" sldId="264"/>
        </pc:sldMkLst>
        <pc:spChg chg="mod">
          <ac:chgData name="Colton Lacey" userId="S::cl2279@nau.edu::6e1e9d9d-61eb-4e0c-a06e-16c2112b32aa" providerId="AD" clId="Web-{079F24D7-794E-4ED9-94D6-736B8ABE6B29}" dt="2020-09-21T02:08:24.972" v="41"/>
          <ac:spMkLst>
            <pc:docMk/>
            <pc:sldMk cId="1199652497" sldId="264"/>
            <ac:spMk id="2" creationId="{3C3C17CA-8AB9-44C1-B9B0-B467323B9AA9}"/>
          </ac:spMkLst>
        </pc:spChg>
        <pc:spChg chg="mod">
          <ac:chgData name="Colton Lacey" userId="S::cl2279@nau.edu::6e1e9d9d-61eb-4e0c-a06e-16c2112b32aa" providerId="AD" clId="Web-{079F24D7-794E-4ED9-94D6-736B8ABE6B29}" dt="2020-09-21T02:08:24.972" v="41"/>
          <ac:spMkLst>
            <pc:docMk/>
            <pc:sldMk cId="1199652497" sldId="264"/>
            <ac:spMk id="3" creationId="{BA038223-22C8-4E0C-8C7F-A7B9172D42ED}"/>
          </ac:spMkLst>
        </pc:spChg>
        <pc:spChg chg="mod">
          <ac:chgData name="Colton Lacey" userId="S::cl2279@nau.edu::6e1e9d9d-61eb-4e0c-a06e-16c2112b32aa" providerId="AD" clId="Web-{079F24D7-794E-4ED9-94D6-736B8ABE6B29}" dt="2020-09-21T02:08:24.972" v="41"/>
          <ac:spMkLst>
            <pc:docMk/>
            <pc:sldMk cId="1199652497" sldId="264"/>
            <ac:spMk id="6" creationId="{4E8BB56D-F9DA-43C9-A824-535742D840C7}"/>
          </ac:spMkLst>
        </pc:spChg>
        <pc:spChg chg="mod">
          <ac:chgData name="Colton Lacey" userId="S::cl2279@nau.edu::6e1e9d9d-61eb-4e0c-a06e-16c2112b32aa" providerId="AD" clId="Web-{079F24D7-794E-4ED9-94D6-736B8ABE6B29}" dt="2020-09-21T02:08:24.972" v="41"/>
          <ac:spMkLst>
            <pc:docMk/>
            <pc:sldMk cId="1199652497" sldId="264"/>
            <ac:spMk id="7" creationId="{0F853ABA-1662-4BD5-A516-BFC1E1BBC4F6}"/>
          </ac:spMkLst>
        </pc:spChg>
        <pc:spChg chg="mod">
          <ac:chgData name="Colton Lacey" userId="S::cl2279@nau.edu::6e1e9d9d-61eb-4e0c-a06e-16c2112b32aa" providerId="AD" clId="Web-{079F24D7-794E-4ED9-94D6-736B8ABE6B29}" dt="2020-09-21T02:08:24.972" v="41"/>
          <ac:spMkLst>
            <pc:docMk/>
            <pc:sldMk cId="1199652497" sldId="264"/>
            <ac:spMk id="8" creationId="{D759A581-9B85-4241-A353-843B484DBA30}"/>
          </ac:spMkLst>
        </pc:spChg>
        <pc:spChg chg="add">
          <ac:chgData name="Colton Lacey" userId="S::cl2279@nau.edu::6e1e9d9d-61eb-4e0c-a06e-16c2112b32aa" providerId="AD" clId="Web-{079F24D7-794E-4ED9-94D6-736B8ABE6B29}" dt="2020-09-21T02:08:24.972" v="41"/>
          <ac:spMkLst>
            <pc:docMk/>
            <pc:sldMk cId="1199652497" sldId="264"/>
            <ac:spMk id="10" creationId="{FD99B5B9-40F9-4953-A9A0-3EF068BC4427}"/>
          </ac:spMkLst>
        </pc:spChg>
        <pc:spChg chg="add">
          <ac:chgData name="Colton Lacey" userId="S::cl2279@nau.edu::6e1e9d9d-61eb-4e0c-a06e-16c2112b32aa" providerId="AD" clId="Web-{079F24D7-794E-4ED9-94D6-736B8ABE6B29}" dt="2020-09-21T02:08:24.972" v="41"/>
          <ac:spMkLst>
            <pc:docMk/>
            <pc:sldMk cId="1199652497" sldId="264"/>
            <ac:spMk id="11" creationId="{55C75F1C-FC4D-4122-B1CA-4649CD082956}"/>
          </ac:spMkLst>
        </pc:spChg>
        <pc:spChg chg="add del">
          <ac:chgData name="Colton Lacey" userId="S::cl2279@nau.edu::6e1e9d9d-61eb-4e0c-a06e-16c2112b32aa" providerId="AD" clId="Web-{079F24D7-794E-4ED9-94D6-736B8ABE6B29}" dt="2020-09-21T02:08:24.957" v="40"/>
          <ac:spMkLst>
            <pc:docMk/>
            <pc:sldMk cId="1199652497" sldId="264"/>
            <ac:spMk id="13" creationId="{63AB00AE-4340-440F-82E1-9F69D1D5519F}"/>
          </ac:spMkLst>
        </pc:spChg>
        <pc:picChg chg="mod ord">
          <ac:chgData name="Colton Lacey" userId="S::cl2279@nau.edu::6e1e9d9d-61eb-4e0c-a06e-16c2112b32aa" providerId="AD" clId="Web-{079F24D7-794E-4ED9-94D6-736B8ABE6B29}" dt="2020-09-21T02:08:24.972" v="41"/>
          <ac:picMkLst>
            <pc:docMk/>
            <pc:sldMk cId="1199652497" sldId="264"/>
            <ac:picMk id="4" creationId="{E722902F-33F5-4E13-ACC3-068946ECA52A}"/>
          </ac:picMkLst>
        </pc:picChg>
        <pc:picChg chg="mod ord">
          <ac:chgData name="Colton Lacey" userId="S::cl2279@nau.edu::6e1e9d9d-61eb-4e0c-a06e-16c2112b32aa" providerId="AD" clId="Web-{079F24D7-794E-4ED9-94D6-736B8ABE6B29}" dt="2020-09-21T02:08:24.972" v="41"/>
          <ac:picMkLst>
            <pc:docMk/>
            <pc:sldMk cId="1199652497" sldId="264"/>
            <ac:picMk id="5" creationId="{7950A530-9E8A-4F68-9396-5C5B08E92356}"/>
          </ac:picMkLst>
        </pc:picChg>
        <pc:picChg chg="add del">
          <ac:chgData name="Colton Lacey" userId="S::cl2279@nau.edu::6e1e9d9d-61eb-4e0c-a06e-16c2112b32aa" providerId="AD" clId="Web-{079F24D7-794E-4ED9-94D6-736B8ABE6B29}" dt="2020-09-21T02:08:24.957" v="40"/>
          <ac:picMkLst>
            <pc:docMk/>
            <pc:sldMk cId="1199652497" sldId="264"/>
            <ac:picMk id="15" creationId="{22901FED-4FC9-4ED5-8123-C98BCD1616BA}"/>
          </ac:picMkLst>
        </pc:picChg>
      </pc:sldChg>
    </pc:docChg>
  </pc:docChgLst>
  <pc:docChgLst>
    <pc:chgData name="Emily Caroline Kasarjian" userId="S::eck67@nau.edu::e6735b90-ddf5-44ff-897f-61e3614c04d4" providerId="AD" clId="Web-{54454089-67E4-4C2D-801E-B58998BD3FB2}"/>
    <pc:docChg chg="modSld">
      <pc:chgData name="Emily Caroline Kasarjian" userId="S::eck67@nau.edu::e6735b90-ddf5-44ff-897f-61e3614c04d4" providerId="AD" clId="Web-{54454089-67E4-4C2D-801E-B58998BD3FB2}" dt="2020-09-21T02:22:11.188" v="5"/>
      <pc:docMkLst>
        <pc:docMk/>
      </pc:docMkLst>
      <pc:sldChg chg="delSp modSp">
        <pc:chgData name="Emily Caroline Kasarjian" userId="S::eck67@nau.edu::e6735b90-ddf5-44ff-897f-61e3614c04d4" providerId="AD" clId="Web-{54454089-67E4-4C2D-801E-B58998BD3FB2}" dt="2020-09-21T02:22:11.188" v="5"/>
        <pc:sldMkLst>
          <pc:docMk/>
          <pc:sldMk cId="91005385" sldId="263"/>
        </pc:sldMkLst>
        <pc:spChg chg="del mod">
          <ac:chgData name="Emily Caroline Kasarjian" userId="S::eck67@nau.edu::e6735b90-ddf5-44ff-897f-61e3614c04d4" providerId="AD" clId="Web-{54454089-67E4-4C2D-801E-B58998BD3FB2}" dt="2020-09-21T02:22:11.188" v="5"/>
          <ac:spMkLst>
            <pc:docMk/>
            <pc:sldMk cId="91005385" sldId="263"/>
            <ac:spMk id="7" creationId="{FC4870A2-D65A-4F2E-A984-8EAA283DB211}"/>
          </ac:spMkLst>
        </pc:spChg>
      </pc:sldChg>
    </pc:docChg>
  </pc:docChgLst>
  <pc:docChgLst>
    <pc:chgData name="Ryan West Meyer" userId="S::rwm59@nau.edu::dc3ac804-733f-4540-b19d-d7421a6038f4" providerId="AD" clId="Web-{E38D4A1F-50A6-46D3-B262-55325E705542}"/>
    <pc:docChg chg="modSld">
      <pc:chgData name="Ryan West Meyer" userId="S::rwm59@nau.edu::dc3ac804-733f-4540-b19d-d7421a6038f4" providerId="AD" clId="Web-{E38D4A1F-50A6-46D3-B262-55325E705542}" dt="2020-09-21T00:58:29.225" v="164" actId="20577"/>
      <pc:docMkLst>
        <pc:docMk/>
      </pc:docMkLst>
      <pc:sldChg chg="modSp">
        <pc:chgData name="Ryan West Meyer" userId="S::rwm59@nau.edu::dc3ac804-733f-4540-b19d-d7421a6038f4" providerId="AD" clId="Web-{E38D4A1F-50A6-46D3-B262-55325E705542}" dt="2020-09-21T00:49:56.310" v="162" actId="20577"/>
        <pc:sldMkLst>
          <pc:docMk/>
          <pc:sldMk cId="4267537271" sldId="260"/>
        </pc:sldMkLst>
        <pc:spChg chg="mod">
          <ac:chgData name="Ryan West Meyer" userId="S::rwm59@nau.edu::dc3ac804-733f-4540-b19d-d7421a6038f4" providerId="AD" clId="Web-{E38D4A1F-50A6-46D3-B262-55325E705542}" dt="2020-09-21T00:49:56.310" v="162" actId="20577"/>
          <ac:spMkLst>
            <pc:docMk/>
            <pc:sldMk cId="4267537271" sldId="260"/>
            <ac:spMk id="3" creationId="{E22DF5E0-BD71-4E77-BC9D-180B43D2EDF0}"/>
          </ac:spMkLst>
        </pc:spChg>
      </pc:sldChg>
    </pc:docChg>
  </pc:docChgLst>
  <pc:docChgLst>
    <pc:chgData name="Logan Alexander Faubion" userId="S::lf367@nau.edu::ca23724e-7679-4f79-b63b-543e294bf5fe" providerId="AD" clId="Web-{AC0A1340-69D2-40A0-8EC1-B74C0F32F174}"/>
    <pc:docChg chg="modSld">
      <pc:chgData name="Logan Alexander Faubion" userId="S::lf367@nau.edu::ca23724e-7679-4f79-b63b-543e294bf5fe" providerId="AD" clId="Web-{AC0A1340-69D2-40A0-8EC1-B74C0F32F174}" dt="2021-01-10T18:53:31.302" v="3" actId="1076"/>
      <pc:docMkLst>
        <pc:docMk/>
      </pc:docMkLst>
      <pc:sldChg chg="modSp">
        <pc:chgData name="Logan Alexander Faubion" userId="S::lf367@nau.edu::ca23724e-7679-4f79-b63b-543e294bf5fe" providerId="AD" clId="Web-{AC0A1340-69D2-40A0-8EC1-B74C0F32F174}" dt="2021-01-10T18:53:31.302" v="3" actId="1076"/>
        <pc:sldMkLst>
          <pc:docMk/>
          <pc:sldMk cId="2506025911" sldId="258"/>
        </pc:sldMkLst>
        <pc:picChg chg="mod">
          <ac:chgData name="Logan Alexander Faubion" userId="S::lf367@nau.edu::ca23724e-7679-4f79-b63b-543e294bf5fe" providerId="AD" clId="Web-{AC0A1340-69D2-40A0-8EC1-B74C0F32F174}" dt="2021-01-10T18:53:31.302" v="3" actId="1076"/>
          <ac:picMkLst>
            <pc:docMk/>
            <pc:sldMk cId="2506025911" sldId="258"/>
            <ac:picMk id="5" creationId="{6160C2CE-4237-4E69-982A-097EC6D2955C}"/>
          </ac:picMkLst>
        </pc:picChg>
      </pc:sldChg>
    </pc:docChg>
  </pc:docChgLst>
  <pc:docChgLst>
    <pc:chgData name="Tanner Stockton Gill" userId="S::tsg55@nau.edu::d55a1cb7-1598-4ac4-a7f0-1609b5fda60e" providerId="AD" clId="Web-{0C39DBB1-93D1-4075-BAE4-D259DCA986C8}"/>
    <pc:docChg chg="modSld">
      <pc:chgData name="Tanner Stockton Gill" userId="S::tsg55@nau.edu::d55a1cb7-1598-4ac4-a7f0-1609b5fda60e" providerId="AD" clId="Web-{0C39DBB1-93D1-4075-BAE4-D259DCA986C8}" dt="2020-09-21T02:08:56.039" v="77"/>
      <pc:docMkLst>
        <pc:docMk/>
      </pc:docMkLst>
      <pc:sldChg chg="addSp delSp modSp mod setBg setClrOvrMap">
        <pc:chgData name="Tanner Stockton Gill" userId="S::tsg55@nau.edu::d55a1cb7-1598-4ac4-a7f0-1609b5fda60e" providerId="AD" clId="Web-{0C39DBB1-93D1-4075-BAE4-D259DCA986C8}" dt="2020-09-21T02:08:56.039" v="77"/>
        <pc:sldMkLst>
          <pc:docMk/>
          <pc:sldMk cId="2569476390" sldId="257"/>
        </pc:sldMkLst>
        <pc:spChg chg="mod">
          <ac:chgData name="Tanner Stockton Gill" userId="S::tsg55@nau.edu::d55a1cb7-1598-4ac4-a7f0-1609b5fda60e" providerId="AD" clId="Web-{0C39DBB1-93D1-4075-BAE4-D259DCA986C8}" dt="2020-09-21T02:03:47.002" v="26"/>
          <ac:spMkLst>
            <pc:docMk/>
            <pc:sldMk cId="2569476390" sldId="257"/>
            <ac:spMk id="2" creationId="{95569334-C3B5-418A-B4FC-42D81AC1E6F7}"/>
          </ac:spMkLst>
        </pc:spChg>
        <pc:spChg chg="mod">
          <ac:chgData name="Tanner Stockton Gill" userId="S::tsg55@nau.edu::d55a1cb7-1598-4ac4-a7f0-1609b5fda60e" providerId="AD" clId="Web-{0C39DBB1-93D1-4075-BAE4-D259DCA986C8}" dt="2020-09-21T02:03:47.049" v="27"/>
          <ac:spMkLst>
            <pc:docMk/>
            <pc:sldMk cId="2569476390" sldId="257"/>
            <ac:spMk id="3" creationId="{B8CECE83-457A-4063-9CDE-4BFCF7CA146C}"/>
          </ac:spMkLst>
        </pc:spChg>
        <pc:spChg chg="mod ord">
          <ac:chgData name="Tanner Stockton Gill" userId="S::tsg55@nau.edu::d55a1cb7-1598-4ac4-a7f0-1609b5fda60e" providerId="AD" clId="Web-{0C39DBB1-93D1-4075-BAE4-D259DCA986C8}" dt="2020-09-21T02:04:39.785" v="64" actId="1076"/>
          <ac:spMkLst>
            <pc:docMk/>
            <pc:sldMk cId="2569476390" sldId="257"/>
            <ac:spMk id="5" creationId="{6FABBF82-CA25-4798-ADC8-1AC6505F985A}"/>
          </ac:spMkLst>
        </pc:spChg>
        <pc:spChg chg="mod ord">
          <ac:chgData name="Tanner Stockton Gill" userId="S::tsg55@nau.edu::d55a1cb7-1598-4ac4-a7f0-1609b5fda60e" providerId="AD" clId="Web-{0C39DBB1-93D1-4075-BAE4-D259DCA986C8}" dt="2020-09-21T02:02:07.203" v="17"/>
          <ac:spMkLst>
            <pc:docMk/>
            <pc:sldMk cId="2569476390" sldId="257"/>
            <ac:spMk id="6" creationId="{F2141F8D-0AD5-4AB7-BB9B-2EE1212A9C41}"/>
          </ac:spMkLst>
        </pc:spChg>
        <pc:spChg chg="add del mod">
          <ac:chgData name="Tanner Stockton Gill" userId="S::tsg55@nau.edu::d55a1cb7-1598-4ac4-a7f0-1609b5fda60e" providerId="AD" clId="Web-{0C39DBB1-93D1-4075-BAE4-D259DCA986C8}" dt="2020-09-21T02:04:29.862" v="63"/>
          <ac:spMkLst>
            <pc:docMk/>
            <pc:sldMk cId="2569476390" sldId="257"/>
            <ac:spMk id="8" creationId="{7415D4BA-7EEA-466A-AC29-75090825CC81}"/>
          </ac:spMkLst>
        </pc:spChg>
        <pc:spChg chg="add del">
          <ac:chgData name="Tanner Stockton Gill" userId="S::tsg55@nau.edu::d55a1cb7-1598-4ac4-a7f0-1609b5fda60e" providerId="AD" clId="Web-{0C39DBB1-93D1-4075-BAE4-D259DCA986C8}" dt="2020-09-21T02:02:07.172" v="16"/>
          <ac:spMkLst>
            <pc:docMk/>
            <pc:sldMk cId="2569476390" sldId="257"/>
            <ac:spMk id="9" creationId="{68A4132F-DEC6-4332-A00C-A11AD4519B6C}"/>
          </ac:spMkLst>
        </pc:spChg>
        <pc:spChg chg="add del">
          <ac:chgData name="Tanner Stockton Gill" userId="S::tsg55@nau.edu::d55a1cb7-1598-4ac4-a7f0-1609b5fda60e" providerId="AD" clId="Web-{0C39DBB1-93D1-4075-BAE4-D259DCA986C8}" dt="2020-09-21T02:02:07.172" v="16"/>
          <ac:spMkLst>
            <pc:docMk/>
            <pc:sldMk cId="2569476390" sldId="257"/>
            <ac:spMk id="10" creationId="{64965EAE-E41A-435F-B993-07E824B6C977}"/>
          </ac:spMkLst>
        </pc:spChg>
        <pc:spChg chg="add del">
          <ac:chgData name="Tanner Stockton Gill" userId="S::tsg55@nau.edu::d55a1cb7-1598-4ac4-a7f0-1609b5fda60e" providerId="AD" clId="Web-{0C39DBB1-93D1-4075-BAE4-D259DCA986C8}" dt="2020-09-21T02:02:07.172" v="16"/>
          <ac:spMkLst>
            <pc:docMk/>
            <pc:sldMk cId="2569476390" sldId="257"/>
            <ac:spMk id="11" creationId="{152F8994-E6D4-4311-9548-C3607BC43645}"/>
          </ac:spMkLst>
        </pc:spChg>
        <pc:spChg chg="add del">
          <ac:chgData name="Tanner Stockton Gill" userId="S::tsg55@nau.edu::d55a1cb7-1598-4ac4-a7f0-1609b5fda60e" providerId="AD" clId="Web-{0C39DBB1-93D1-4075-BAE4-D259DCA986C8}" dt="2020-09-21T02:01:59.328" v="14"/>
          <ac:spMkLst>
            <pc:docMk/>
            <pc:sldMk cId="2569476390" sldId="257"/>
            <ac:spMk id="12" creationId="{A7AE9375-4664-4DB2-922D-2782A6E439AC}"/>
          </ac:spMkLst>
        </pc:spChg>
        <pc:spChg chg="add">
          <ac:chgData name="Tanner Stockton Gill" userId="S::tsg55@nau.edu::d55a1cb7-1598-4ac4-a7f0-1609b5fda60e" providerId="AD" clId="Web-{0C39DBB1-93D1-4075-BAE4-D259DCA986C8}" dt="2020-09-21T02:02:07.203" v="17"/>
          <ac:spMkLst>
            <pc:docMk/>
            <pc:sldMk cId="2569476390" sldId="257"/>
            <ac:spMk id="13" creationId="{E02F3C71-C981-4614-98EA-D6C494F8091E}"/>
          </ac:spMkLst>
        </pc:spChg>
        <pc:spChg chg="add">
          <ac:chgData name="Tanner Stockton Gill" userId="S::tsg55@nau.edu::d55a1cb7-1598-4ac4-a7f0-1609b5fda60e" providerId="AD" clId="Web-{0C39DBB1-93D1-4075-BAE4-D259DCA986C8}" dt="2020-09-21T02:08:56.039" v="77"/>
          <ac:spMkLst>
            <pc:docMk/>
            <pc:sldMk cId="2569476390" sldId="257"/>
            <ac:spMk id="15" creationId="{91BB4735-9F7B-4D16-AAEB-A10C1F515547}"/>
          </ac:spMkLst>
        </pc:spChg>
        <pc:graphicFrameChg chg="mod ord modGraphic">
          <ac:chgData name="Tanner Stockton Gill" userId="S::tsg55@nau.edu::d55a1cb7-1598-4ac4-a7f0-1609b5fda60e" providerId="AD" clId="Web-{0C39DBB1-93D1-4075-BAE4-D259DCA986C8}" dt="2020-09-21T02:02:22.204" v="20" actId="1076"/>
          <ac:graphicFrameMkLst>
            <pc:docMk/>
            <pc:sldMk cId="2569476390" sldId="257"/>
            <ac:graphicFrameMk id="4" creationId="{DF638884-01C2-4A82-859F-46AEA25AC683}"/>
          </ac:graphicFrameMkLst>
        </pc:graphicFrameChg>
        <pc:picChg chg="add del mod">
          <ac:chgData name="Tanner Stockton Gill" userId="S::tsg55@nau.edu::d55a1cb7-1598-4ac4-a7f0-1609b5fda60e" providerId="AD" clId="Web-{0C39DBB1-93D1-4075-BAE4-D259DCA986C8}" dt="2020-09-21T02:00:26.108" v="11"/>
          <ac:picMkLst>
            <pc:docMk/>
            <pc:sldMk cId="2569476390" sldId="257"/>
            <ac:picMk id="7" creationId="{80C4CFE5-D125-445D-809A-C9ACFDC7050F}"/>
          </ac:picMkLst>
        </pc:picChg>
        <pc:picChg chg="add mod">
          <ac:chgData name="Tanner Stockton Gill" userId="S::tsg55@nau.edu::d55a1cb7-1598-4ac4-a7f0-1609b5fda60e" providerId="AD" clId="Web-{0C39DBB1-93D1-4075-BAE4-D259DCA986C8}" dt="2020-09-21T02:02:07.203" v="17"/>
          <ac:picMkLst>
            <pc:docMk/>
            <pc:sldMk cId="2569476390" sldId="257"/>
            <ac:picMk id="7" creationId="{E071AFB8-7F3F-4CB3-9EAC-0A2EA9C81E65}"/>
          </ac:picMkLst>
        </pc:picChg>
        <pc:cxnChg chg="add del">
          <ac:chgData name="Tanner Stockton Gill" userId="S::tsg55@nau.edu::d55a1cb7-1598-4ac4-a7f0-1609b5fda60e" providerId="AD" clId="Web-{0C39DBB1-93D1-4075-BAE4-D259DCA986C8}" dt="2020-09-21T02:01:59.328" v="14"/>
          <ac:cxnSpMkLst>
            <pc:docMk/>
            <pc:sldMk cId="2569476390" sldId="257"/>
            <ac:cxnSpMk id="14" creationId="{EE504C98-6397-41C1-A8D8-2D9C4ED307E0}"/>
          </ac:cxnSpMkLst>
        </pc:cxnChg>
        <pc:cxnChg chg="add del">
          <ac:chgData name="Tanner Stockton Gill" userId="S::tsg55@nau.edu::d55a1cb7-1598-4ac4-a7f0-1609b5fda60e" providerId="AD" clId="Web-{0C39DBB1-93D1-4075-BAE4-D259DCA986C8}" dt="2020-09-21T02:01:59.328" v="14"/>
          <ac:cxnSpMkLst>
            <pc:docMk/>
            <pc:sldMk cId="2569476390" sldId="257"/>
            <ac:cxnSpMk id="16" creationId="{B7188D9B-1674-419B-A379-D1632A7EC3A2}"/>
          </ac:cxnSpMkLst>
        </pc:cxnChg>
      </pc:sldChg>
      <pc:sldChg chg="modSp">
        <pc:chgData name="Tanner Stockton Gill" userId="S::tsg55@nau.edu::d55a1cb7-1598-4ac4-a7f0-1609b5fda60e" providerId="AD" clId="Web-{0C39DBB1-93D1-4075-BAE4-D259DCA986C8}" dt="2020-09-21T01:54:08.257" v="2" actId="20577"/>
        <pc:sldMkLst>
          <pc:docMk/>
          <pc:sldMk cId="4267537271" sldId="260"/>
        </pc:sldMkLst>
        <pc:spChg chg="mod">
          <ac:chgData name="Tanner Stockton Gill" userId="S::tsg55@nau.edu::d55a1cb7-1598-4ac4-a7f0-1609b5fda60e" providerId="AD" clId="Web-{0C39DBB1-93D1-4075-BAE4-D259DCA986C8}" dt="2020-09-21T01:54:08.257" v="2" actId="20577"/>
          <ac:spMkLst>
            <pc:docMk/>
            <pc:sldMk cId="4267537271" sldId="260"/>
            <ac:spMk id="3" creationId="{E22DF5E0-BD71-4E77-BC9D-180B43D2EDF0}"/>
          </ac:spMkLst>
        </pc:spChg>
      </pc:sldChg>
      <pc:sldChg chg="addSp delSp modSp mod setBg setClrOvrMap">
        <pc:chgData name="Tanner Stockton Gill" userId="S::tsg55@nau.edu::d55a1cb7-1598-4ac4-a7f0-1609b5fda60e" providerId="AD" clId="Web-{0C39DBB1-93D1-4075-BAE4-D259DCA986C8}" dt="2020-09-21T01:59:47.201" v="9"/>
        <pc:sldMkLst>
          <pc:docMk/>
          <pc:sldMk cId="1111335376" sldId="261"/>
        </pc:sldMkLst>
        <pc:spChg chg="mod">
          <ac:chgData name="Tanner Stockton Gill" userId="S::tsg55@nau.edu::d55a1cb7-1598-4ac4-a7f0-1609b5fda60e" providerId="AD" clId="Web-{0C39DBB1-93D1-4075-BAE4-D259DCA986C8}" dt="2020-09-21T01:59:47.201" v="9"/>
          <ac:spMkLst>
            <pc:docMk/>
            <pc:sldMk cId="1111335376" sldId="261"/>
            <ac:spMk id="2" creationId="{F682F166-21FE-4ED6-B6E5-A09E0B3E6FD4}"/>
          </ac:spMkLst>
        </pc:spChg>
        <pc:spChg chg="mod ord">
          <ac:chgData name="Tanner Stockton Gill" userId="S::tsg55@nau.edu::d55a1cb7-1598-4ac4-a7f0-1609b5fda60e" providerId="AD" clId="Web-{0C39DBB1-93D1-4075-BAE4-D259DCA986C8}" dt="2020-09-21T01:59:47.201" v="9"/>
          <ac:spMkLst>
            <pc:docMk/>
            <pc:sldMk cId="1111335376" sldId="261"/>
            <ac:spMk id="3" creationId="{1396E23E-CEF6-4CA8-AE6E-E0EC54194502}"/>
          </ac:spMkLst>
        </pc:spChg>
        <pc:spChg chg="mod">
          <ac:chgData name="Tanner Stockton Gill" userId="S::tsg55@nau.edu::d55a1cb7-1598-4ac4-a7f0-1609b5fda60e" providerId="AD" clId="Web-{0C39DBB1-93D1-4075-BAE4-D259DCA986C8}" dt="2020-09-21T01:59:47.201" v="9"/>
          <ac:spMkLst>
            <pc:docMk/>
            <pc:sldMk cId="1111335376" sldId="261"/>
            <ac:spMk id="5" creationId="{41E8D7DD-69DD-442F-AA63-3D5E8D91BE27}"/>
          </ac:spMkLst>
        </pc:spChg>
        <pc:spChg chg="add">
          <ac:chgData name="Tanner Stockton Gill" userId="S::tsg55@nau.edu::d55a1cb7-1598-4ac4-a7f0-1609b5fda60e" providerId="AD" clId="Web-{0C39DBB1-93D1-4075-BAE4-D259DCA986C8}" dt="2020-09-21T01:59:47.201" v="9"/>
          <ac:spMkLst>
            <pc:docMk/>
            <pc:sldMk cId="1111335376" sldId="261"/>
            <ac:spMk id="8" creationId="{8F23F8A3-8FD7-4779-8323-FDC26BE99889}"/>
          </ac:spMkLst>
        </pc:spChg>
        <pc:spChg chg="add">
          <ac:chgData name="Tanner Stockton Gill" userId="S::tsg55@nau.edu::d55a1cb7-1598-4ac4-a7f0-1609b5fda60e" providerId="AD" clId="Web-{0C39DBB1-93D1-4075-BAE4-D259DCA986C8}" dt="2020-09-21T01:59:47.201" v="9"/>
          <ac:spMkLst>
            <pc:docMk/>
            <pc:sldMk cId="1111335376" sldId="261"/>
            <ac:spMk id="9" creationId="{F605C4CC-A25C-416F-8333-7CB7DC97D870}"/>
          </ac:spMkLst>
        </pc:spChg>
        <pc:spChg chg="add del">
          <ac:chgData name="Tanner Stockton Gill" userId="S::tsg55@nau.edu::d55a1cb7-1598-4ac4-a7f0-1609b5fda60e" providerId="AD" clId="Web-{0C39DBB1-93D1-4075-BAE4-D259DCA986C8}" dt="2020-09-21T01:59:44.998" v="6"/>
          <ac:spMkLst>
            <pc:docMk/>
            <pc:sldMk cId="1111335376" sldId="261"/>
            <ac:spMk id="10" creationId="{3CD9DF72-87A3-404E-A828-84CBF11A8303}"/>
          </ac:spMkLst>
        </pc:spChg>
        <pc:picChg chg="add mod ord">
          <ac:chgData name="Tanner Stockton Gill" userId="S::tsg55@nau.edu::d55a1cb7-1598-4ac4-a7f0-1609b5fda60e" providerId="AD" clId="Web-{0C39DBB1-93D1-4075-BAE4-D259DCA986C8}" dt="2020-09-21T01:59:47.201" v="9"/>
          <ac:picMkLst>
            <pc:docMk/>
            <pc:sldMk cId="1111335376" sldId="261"/>
            <ac:picMk id="4" creationId="{F26A5A27-1BAF-4BDE-9B2E-912B51FD335A}"/>
          </ac:picMkLst>
        </pc:picChg>
        <pc:cxnChg chg="add del">
          <ac:chgData name="Tanner Stockton Gill" userId="S::tsg55@nau.edu::d55a1cb7-1598-4ac4-a7f0-1609b5fda60e" providerId="AD" clId="Web-{0C39DBB1-93D1-4075-BAE4-D259DCA986C8}" dt="2020-09-21T01:59:47.201" v="8"/>
          <ac:cxnSpMkLst>
            <pc:docMk/>
            <pc:sldMk cId="1111335376" sldId="261"/>
            <ac:cxnSpMk id="7" creationId="{E4A809D5-3600-46D4-A466-67F2349A54FB}"/>
          </ac:cxnSpMkLst>
        </pc:cxnChg>
        <pc:cxnChg chg="add del">
          <ac:chgData name="Tanner Stockton Gill" userId="S::tsg55@nau.edu::d55a1cb7-1598-4ac4-a7f0-1609b5fda60e" providerId="AD" clId="Web-{0C39DBB1-93D1-4075-BAE4-D259DCA986C8}" dt="2020-09-21T01:59:44.998" v="6"/>
          <ac:cxnSpMkLst>
            <pc:docMk/>
            <pc:sldMk cId="1111335376" sldId="261"/>
            <ac:cxnSpMk id="12" creationId="{20E3A342-4D61-4E3F-AF90-1AB42AEB96CC}"/>
          </ac:cxnSpMkLst>
        </pc:cxnChg>
      </pc:sldChg>
      <pc:sldChg chg="addSp delSp modSp mod setBg setClrOvrMap">
        <pc:chgData name="Tanner Stockton Gill" userId="S::tsg55@nau.edu::d55a1cb7-1598-4ac4-a7f0-1609b5fda60e" providerId="AD" clId="Web-{0C39DBB1-93D1-4075-BAE4-D259DCA986C8}" dt="2020-09-21T02:07:17.741" v="76"/>
        <pc:sldMkLst>
          <pc:docMk/>
          <pc:sldMk cId="91005385" sldId="263"/>
        </pc:sldMkLst>
        <pc:spChg chg="mod ord">
          <ac:chgData name="Tanner Stockton Gill" userId="S::tsg55@nau.edu::d55a1cb7-1598-4ac4-a7f0-1609b5fda60e" providerId="AD" clId="Web-{0C39DBB1-93D1-4075-BAE4-D259DCA986C8}" dt="2020-09-21T02:07:17.741" v="76"/>
          <ac:spMkLst>
            <pc:docMk/>
            <pc:sldMk cId="91005385" sldId="263"/>
            <ac:spMk id="2" creationId="{8D2CC6C3-9C0C-4A0A-B4C6-DAD6A6CC7C61}"/>
          </ac:spMkLst>
        </pc:spChg>
        <pc:spChg chg="mod ord">
          <ac:chgData name="Tanner Stockton Gill" userId="S::tsg55@nau.edu::d55a1cb7-1598-4ac4-a7f0-1609b5fda60e" providerId="AD" clId="Web-{0C39DBB1-93D1-4075-BAE4-D259DCA986C8}" dt="2020-09-21T02:07:17.741" v="76"/>
          <ac:spMkLst>
            <pc:docMk/>
            <pc:sldMk cId="91005385" sldId="263"/>
            <ac:spMk id="4" creationId="{AD8837F7-E15D-4E77-B3DF-138040815E71}"/>
          </ac:spMkLst>
        </pc:spChg>
        <pc:spChg chg="add mod ord">
          <ac:chgData name="Tanner Stockton Gill" userId="S::tsg55@nau.edu::d55a1cb7-1598-4ac4-a7f0-1609b5fda60e" providerId="AD" clId="Web-{0C39DBB1-93D1-4075-BAE4-D259DCA986C8}" dt="2020-09-21T02:07:17.741" v="76"/>
          <ac:spMkLst>
            <pc:docMk/>
            <pc:sldMk cId="91005385" sldId="263"/>
            <ac:spMk id="7" creationId="{FC4870A2-D65A-4F2E-A984-8EAA283DB211}"/>
          </ac:spMkLst>
        </pc:spChg>
        <pc:spChg chg="add del">
          <ac:chgData name="Tanner Stockton Gill" userId="S::tsg55@nau.edu::d55a1cb7-1598-4ac4-a7f0-1609b5fda60e" providerId="AD" clId="Web-{0C39DBB1-93D1-4075-BAE4-D259DCA986C8}" dt="2020-09-21T02:06:41.756" v="71"/>
          <ac:spMkLst>
            <pc:docMk/>
            <pc:sldMk cId="91005385" sldId="263"/>
            <ac:spMk id="12" creationId="{5E8D2E83-FB3A-40E7-A9E5-7AB389D612B4}"/>
          </ac:spMkLst>
        </pc:spChg>
        <pc:spChg chg="add del">
          <ac:chgData name="Tanner Stockton Gill" userId="S::tsg55@nau.edu::d55a1cb7-1598-4ac4-a7f0-1609b5fda60e" providerId="AD" clId="Web-{0C39DBB1-93D1-4075-BAE4-D259DCA986C8}" dt="2020-09-21T02:06:41.756" v="70"/>
          <ac:spMkLst>
            <pc:docMk/>
            <pc:sldMk cId="91005385" sldId="263"/>
            <ac:spMk id="14" creationId="{71B2258F-86CA-4D4D-8270-BC05FCDEBFB3}"/>
          </ac:spMkLst>
        </pc:spChg>
        <pc:spChg chg="add del">
          <ac:chgData name="Tanner Stockton Gill" userId="S::tsg55@nau.edu::d55a1cb7-1598-4ac4-a7f0-1609b5fda60e" providerId="AD" clId="Web-{0C39DBB1-93D1-4075-BAE4-D259DCA986C8}" dt="2020-09-21T02:07:17.741" v="76"/>
          <ac:spMkLst>
            <pc:docMk/>
            <pc:sldMk cId="91005385" sldId="263"/>
            <ac:spMk id="15" creationId="{58153EC8-8E01-4D70-B575-24ABD35A1125}"/>
          </ac:spMkLst>
        </pc:spChg>
        <pc:spChg chg="add del">
          <ac:chgData name="Tanner Stockton Gill" userId="S::tsg55@nau.edu::d55a1cb7-1598-4ac4-a7f0-1609b5fda60e" providerId="AD" clId="Web-{0C39DBB1-93D1-4075-BAE4-D259DCA986C8}" dt="2020-09-21T02:06:33.162" v="68"/>
          <ac:spMkLst>
            <pc:docMk/>
            <pc:sldMk cId="91005385" sldId="263"/>
            <ac:spMk id="17" creationId="{D928DD85-BB99-450D-A702-2683E0296282}"/>
          </ac:spMkLst>
        </pc:spChg>
        <pc:spChg chg="add">
          <ac:chgData name="Tanner Stockton Gill" userId="S::tsg55@nau.edu::d55a1cb7-1598-4ac4-a7f0-1609b5fda60e" providerId="AD" clId="Web-{0C39DBB1-93D1-4075-BAE4-D259DCA986C8}" dt="2020-09-21T02:07:17.741" v="76"/>
          <ac:spMkLst>
            <pc:docMk/>
            <pc:sldMk cId="91005385" sldId="263"/>
            <ac:spMk id="18" creationId="{5FDF4720-5445-47BE-89FE-E40D1AE6F619}"/>
          </ac:spMkLst>
        </pc:spChg>
        <pc:spChg chg="add del">
          <ac:chgData name="Tanner Stockton Gill" userId="S::tsg55@nau.edu::d55a1cb7-1598-4ac4-a7f0-1609b5fda60e" providerId="AD" clId="Web-{0C39DBB1-93D1-4075-BAE4-D259DCA986C8}" dt="2020-09-21T02:06:33.162" v="68"/>
          <ac:spMkLst>
            <pc:docMk/>
            <pc:sldMk cId="91005385" sldId="263"/>
            <ac:spMk id="19" creationId="{240E5BD2-4019-4012-A1AA-628900E659E9}"/>
          </ac:spMkLst>
        </pc:spChg>
        <pc:spChg chg="add del">
          <ac:chgData name="Tanner Stockton Gill" userId="S::tsg55@nau.edu::d55a1cb7-1598-4ac4-a7f0-1609b5fda60e" providerId="AD" clId="Web-{0C39DBB1-93D1-4075-BAE4-D259DCA986C8}" dt="2020-09-21T02:07:17.741" v="75"/>
          <ac:spMkLst>
            <pc:docMk/>
            <pc:sldMk cId="91005385" sldId="263"/>
            <ac:spMk id="20" creationId="{C7FA33FF-088D-4F16-95A2-2C64D353DEA8}"/>
          </ac:spMkLst>
        </pc:spChg>
        <pc:spChg chg="add">
          <ac:chgData name="Tanner Stockton Gill" userId="S::tsg55@nau.edu::d55a1cb7-1598-4ac4-a7f0-1609b5fda60e" providerId="AD" clId="Web-{0C39DBB1-93D1-4075-BAE4-D259DCA986C8}" dt="2020-09-21T02:07:17.741" v="76"/>
          <ac:spMkLst>
            <pc:docMk/>
            <pc:sldMk cId="91005385" sldId="263"/>
            <ac:spMk id="21" creationId="{AC8710B4-A815-4082-9E4F-F13A0007090C}"/>
          </ac:spMkLst>
        </pc:spChg>
        <pc:spChg chg="add del">
          <ac:chgData name="Tanner Stockton Gill" userId="S::tsg55@nau.edu::d55a1cb7-1598-4ac4-a7f0-1609b5fda60e" providerId="AD" clId="Web-{0C39DBB1-93D1-4075-BAE4-D259DCA986C8}" dt="2020-09-21T02:07:17.741" v="75"/>
          <ac:spMkLst>
            <pc:docMk/>
            <pc:sldMk cId="91005385" sldId="263"/>
            <ac:spMk id="22" creationId="{A376EFB1-01CF-419F-ABF1-2AF02BBFCBD1}"/>
          </ac:spMkLst>
        </pc:spChg>
        <pc:spChg chg="add del">
          <ac:chgData name="Tanner Stockton Gill" userId="S::tsg55@nau.edu::d55a1cb7-1598-4ac4-a7f0-1609b5fda60e" providerId="AD" clId="Web-{0C39DBB1-93D1-4075-BAE4-D259DCA986C8}" dt="2020-09-21T02:07:17.741" v="75"/>
          <ac:spMkLst>
            <pc:docMk/>
            <pc:sldMk cId="91005385" sldId="263"/>
            <ac:spMk id="24" creationId="{FF9DEA15-78BD-4750-AA18-B9F28A6D5AB8}"/>
          </ac:spMkLst>
        </pc:spChg>
        <pc:picChg chg="del">
          <ac:chgData name="Tanner Stockton Gill" userId="S::tsg55@nau.edu::d55a1cb7-1598-4ac4-a7f0-1609b5fda60e" providerId="AD" clId="Web-{0C39DBB1-93D1-4075-BAE4-D259DCA986C8}" dt="2020-09-21T02:06:12.771" v="65"/>
          <ac:picMkLst>
            <pc:docMk/>
            <pc:sldMk cId="91005385" sldId="263"/>
            <ac:picMk id="5" creationId="{886A98BF-83C4-422A-B900-DB6102F6026C}"/>
          </ac:picMkLst>
        </pc:picChg>
        <pc:picChg chg="add mod ord">
          <ac:chgData name="Tanner Stockton Gill" userId="S::tsg55@nau.edu::d55a1cb7-1598-4ac4-a7f0-1609b5fda60e" providerId="AD" clId="Web-{0C39DBB1-93D1-4075-BAE4-D259DCA986C8}" dt="2020-09-21T02:07:17.741" v="76"/>
          <ac:picMkLst>
            <pc:docMk/>
            <pc:sldMk cId="91005385" sldId="263"/>
            <ac:picMk id="6" creationId="{8A219E55-1C27-4E38-AB87-E295529BE6C8}"/>
          </ac:picMkLst>
        </pc:picChg>
      </pc:sldChg>
    </pc:docChg>
  </pc:docChgLst>
  <pc:docChgLst>
    <pc:chgData name="Brendan Patrick Paulo" userId="S::bpp42@nau.edu::d2ba0eff-8bc7-4373-83b4-27b2cfe6ea52" providerId="AD" clId="Web-{9D03C526-3437-4BE9-8511-8E7C9728FF4F}"/>
    <pc:docChg chg="addSld modSld">
      <pc:chgData name="Brendan Patrick Paulo" userId="S::bpp42@nau.edu::d2ba0eff-8bc7-4373-83b4-27b2cfe6ea52" providerId="AD" clId="Web-{9D03C526-3437-4BE9-8511-8E7C9728FF4F}" dt="2020-09-20T21:16:49.836" v="822" actId="20577"/>
      <pc:docMkLst>
        <pc:docMk/>
      </pc:docMkLst>
      <pc:sldChg chg="addSp modSp">
        <pc:chgData name="Brendan Patrick Paulo" userId="S::bpp42@nau.edu::d2ba0eff-8bc7-4373-83b4-27b2cfe6ea52" providerId="AD" clId="Web-{9D03C526-3437-4BE9-8511-8E7C9728FF4F}" dt="2020-09-20T21:10:46.999" v="807" actId="20577"/>
        <pc:sldMkLst>
          <pc:docMk/>
          <pc:sldMk cId="2569476390" sldId="257"/>
        </pc:sldMkLst>
        <pc:spChg chg="mod">
          <ac:chgData name="Brendan Patrick Paulo" userId="S::bpp42@nau.edu::d2ba0eff-8bc7-4373-83b4-27b2cfe6ea52" providerId="AD" clId="Web-{9D03C526-3437-4BE9-8511-8E7C9728FF4F}" dt="2020-09-20T21:10:46.999" v="807" actId="20577"/>
          <ac:spMkLst>
            <pc:docMk/>
            <pc:sldMk cId="2569476390" sldId="257"/>
            <ac:spMk id="3" creationId="{B8CECE83-457A-4063-9CDE-4BFCF7CA146C}"/>
          </ac:spMkLst>
        </pc:spChg>
        <pc:graphicFrameChg chg="add mod modGraphic">
          <ac:chgData name="Brendan Patrick Paulo" userId="S::bpp42@nau.edu::d2ba0eff-8bc7-4373-83b4-27b2cfe6ea52" providerId="AD" clId="Web-{9D03C526-3437-4BE9-8511-8E7C9728FF4F}" dt="2020-09-20T20:57:16.882" v="456" actId="1076"/>
          <ac:graphicFrameMkLst>
            <pc:docMk/>
            <pc:sldMk cId="2569476390" sldId="257"/>
            <ac:graphicFrameMk id="4" creationId="{DF638884-01C2-4A82-859F-46AEA25AC683}"/>
          </ac:graphicFrameMkLst>
        </pc:graphicFrameChg>
      </pc:sldChg>
      <pc:sldChg chg="modSp new">
        <pc:chgData name="Brendan Patrick Paulo" userId="S::bpp42@nau.edu::d2ba0eff-8bc7-4373-83b4-27b2cfe6ea52" providerId="AD" clId="Web-{9D03C526-3437-4BE9-8511-8E7C9728FF4F}" dt="2020-09-20T21:16:48.304" v="820" actId="20577"/>
        <pc:sldMkLst>
          <pc:docMk/>
          <pc:sldMk cId="1199652497" sldId="264"/>
        </pc:sldMkLst>
        <pc:spChg chg="mod">
          <ac:chgData name="Brendan Patrick Paulo" userId="S::bpp42@nau.edu::d2ba0eff-8bc7-4373-83b4-27b2cfe6ea52" providerId="AD" clId="Web-{9D03C526-3437-4BE9-8511-8E7C9728FF4F}" dt="2020-09-20T21:16:48.304" v="820" actId="20577"/>
          <ac:spMkLst>
            <pc:docMk/>
            <pc:sldMk cId="1199652497" sldId="264"/>
            <ac:spMk id="2" creationId="{3C3C17CA-8AB9-44C1-B9B0-B467323B9AA9}"/>
          </ac:spMkLst>
        </pc:spChg>
      </pc:sldChg>
    </pc:docChg>
  </pc:docChgLst>
  <pc:docChgLst>
    <pc:chgData name="Jacob Kelsey" userId="S::jhk56@nau.edu::25b51e56-fa09-4006-91a3-6c421f2a12f2" providerId="AD" clId="Web-{98CF60DB-2703-4F31-AEB1-642FB9E61270}"/>
    <pc:docChg chg="modSld">
      <pc:chgData name="Jacob Kelsey" userId="S::jhk56@nau.edu::25b51e56-fa09-4006-91a3-6c421f2a12f2" providerId="AD" clId="Web-{98CF60DB-2703-4F31-AEB1-642FB9E61270}" dt="2020-09-21T02:31:13.498" v="14" actId="20577"/>
      <pc:docMkLst>
        <pc:docMk/>
      </pc:docMkLst>
      <pc:sldChg chg="modSp">
        <pc:chgData name="Jacob Kelsey" userId="S::jhk56@nau.edu::25b51e56-fa09-4006-91a3-6c421f2a12f2" providerId="AD" clId="Web-{98CF60DB-2703-4F31-AEB1-642FB9E61270}" dt="2020-09-21T02:31:13.498" v="14" actId="20577"/>
        <pc:sldMkLst>
          <pc:docMk/>
          <pc:sldMk cId="4267537271" sldId="260"/>
        </pc:sldMkLst>
        <pc:spChg chg="mod">
          <ac:chgData name="Jacob Kelsey" userId="S::jhk56@nau.edu::25b51e56-fa09-4006-91a3-6c421f2a12f2" providerId="AD" clId="Web-{98CF60DB-2703-4F31-AEB1-642FB9E61270}" dt="2020-09-21T02:31:13.498" v="14" actId="20577"/>
          <ac:spMkLst>
            <pc:docMk/>
            <pc:sldMk cId="4267537271" sldId="260"/>
            <ac:spMk id="3" creationId="{E22DF5E0-BD71-4E77-BC9D-180B43D2EDF0}"/>
          </ac:spMkLst>
        </pc:spChg>
      </pc:sldChg>
    </pc:docChg>
  </pc:docChgLst>
  <pc:docChgLst>
    <pc:chgData name="Emily Caroline Kasarjian" userId="S::eck67@nau.edu::e6735b90-ddf5-44ff-897f-61e3614c04d4" providerId="AD" clId="Web-{4B41D7EF-D1B9-49A2-8D64-C67E51BF6AAB}"/>
    <pc:docChg chg="modSld">
      <pc:chgData name="Emily Caroline Kasarjian" userId="S::eck67@nau.edu::e6735b90-ddf5-44ff-897f-61e3614c04d4" providerId="AD" clId="Web-{4B41D7EF-D1B9-49A2-8D64-C67E51BF6AAB}" dt="2020-09-18T02:55:18.525" v="51" actId="20577"/>
      <pc:docMkLst>
        <pc:docMk/>
      </pc:docMkLst>
      <pc:sldChg chg="modSp">
        <pc:chgData name="Emily Caroline Kasarjian" userId="S::eck67@nau.edu::e6735b90-ddf5-44ff-897f-61e3614c04d4" providerId="AD" clId="Web-{4B41D7EF-D1B9-49A2-8D64-C67E51BF6AAB}" dt="2020-09-18T02:53:13.003" v="8" actId="20577"/>
        <pc:sldMkLst>
          <pc:docMk/>
          <pc:sldMk cId="2569476390" sldId="257"/>
        </pc:sldMkLst>
        <pc:spChg chg="mod">
          <ac:chgData name="Emily Caroline Kasarjian" userId="S::eck67@nau.edu::e6735b90-ddf5-44ff-897f-61e3614c04d4" providerId="AD" clId="Web-{4B41D7EF-D1B9-49A2-8D64-C67E51BF6AAB}" dt="2020-09-18T02:53:13.003" v="8" actId="20577"/>
          <ac:spMkLst>
            <pc:docMk/>
            <pc:sldMk cId="2569476390" sldId="257"/>
            <ac:spMk id="3" creationId="{B8CECE83-457A-4063-9CDE-4BFCF7CA146C}"/>
          </ac:spMkLst>
        </pc:spChg>
      </pc:sldChg>
      <pc:sldChg chg="modSp">
        <pc:chgData name="Emily Caroline Kasarjian" userId="S::eck67@nau.edu::e6735b90-ddf5-44ff-897f-61e3614c04d4" providerId="AD" clId="Web-{4B41D7EF-D1B9-49A2-8D64-C67E51BF6AAB}" dt="2020-09-18T02:54:55.290" v="41" actId="20577"/>
        <pc:sldMkLst>
          <pc:docMk/>
          <pc:sldMk cId="2506025911" sldId="258"/>
        </pc:sldMkLst>
        <pc:spChg chg="mod">
          <ac:chgData name="Emily Caroline Kasarjian" userId="S::eck67@nau.edu::e6735b90-ddf5-44ff-897f-61e3614c04d4" providerId="AD" clId="Web-{4B41D7EF-D1B9-49A2-8D64-C67E51BF6AAB}" dt="2020-09-18T02:54:55.290" v="41" actId="20577"/>
          <ac:spMkLst>
            <pc:docMk/>
            <pc:sldMk cId="2506025911" sldId="258"/>
            <ac:spMk id="3" creationId="{F403CB9A-F014-4516-A4E6-9918D01DDF3D}"/>
          </ac:spMkLst>
        </pc:spChg>
      </pc:sldChg>
      <pc:sldChg chg="modSp">
        <pc:chgData name="Emily Caroline Kasarjian" userId="S::eck67@nau.edu::e6735b90-ddf5-44ff-897f-61e3614c04d4" providerId="AD" clId="Web-{4B41D7EF-D1B9-49A2-8D64-C67E51BF6AAB}" dt="2020-09-18T02:54:52.743" v="38" actId="20577"/>
        <pc:sldMkLst>
          <pc:docMk/>
          <pc:sldMk cId="2709828016" sldId="259"/>
        </pc:sldMkLst>
        <pc:spChg chg="mod">
          <ac:chgData name="Emily Caroline Kasarjian" userId="S::eck67@nau.edu::e6735b90-ddf5-44ff-897f-61e3614c04d4" providerId="AD" clId="Web-{4B41D7EF-D1B9-49A2-8D64-C67E51BF6AAB}" dt="2020-09-18T02:54:52.743" v="38" actId="20577"/>
          <ac:spMkLst>
            <pc:docMk/>
            <pc:sldMk cId="2709828016" sldId="259"/>
            <ac:spMk id="3" creationId="{7C4A533F-B493-4E8A-8DE6-AC722A071A1F}"/>
          </ac:spMkLst>
        </pc:spChg>
      </pc:sldChg>
      <pc:sldChg chg="modSp">
        <pc:chgData name="Emily Caroline Kasarjian" userId="S::eck67@nau.edu::e6735b90-ddf5-44ff-897f-61e3614c04d4" providerId="AD" clId="Web-{4B41D7EF-D1B9-49A2-8D64-C67E51BF6AAB}" dt="2020-09-18T02:54:32.476" v="35" actId="20577"/>
        <pc:sldMkLst>
          <pc:docMk/>
          <pc:sldMk cId="4267537271" sldId="260"/>
        </pc:sldMkLst>
        <pc:spChg chg="mod">
          <ac:chgData name="Emily Caroline Kasarjian" userId="S::eck67@nau.edu::e6735b90-ddf5-44ff-897f-61e3614c04d4" providerId="AD" clId="Web-{4B41D7EF-D1B9-49A2-8D64-C67E51BF6AAB}" dt="2020-09-18T02:54:32.476" v="35" actId="20577"/>
          <ac:spMkLst>
            <pc:docMk/>
            <pc:sldMk cId="4267537271" sldId="260"/>
            <ac:spMk id="3" creationId="{E22DF5E0-BD71-4E77-BC9D-180B43D2EDF0}"/>
          </ac:spMkLst>
        </pc:spChg>
      </pc:sldChg>
      <pc:sldChg chg="modSp">
        <pc:chgData name="Emily Caroline Kasarjian" userId="S::eck67@nau.edu::e6735b90-ddf5-44ff-897f-61e3614c04d4" providerId="AD" clId="Web-{4B41D7EF-D1B9-49A2-8D64-C67E51BF6AAB}" dt="2020-09-18T02:55:18.525" v="50" actId="20577"/>
        <pc:sldMkLst>
          <pc:docMk/>
          <pc:sldMk cId="1111335376" sldId="261"/>
        </pc:sldMkLst>
        <pc:spChg chg="mod">
          <ac:chgData name="Emily Caroline Kasarjian" userId="S::eck67@nau.edu::e6735b90-ddf5-44ff-897f-61e3614c04d4" providerId="AD" clId="Web-{4B41D7EF-D1B9-49A2-8D64-C67E51BF6AAB}" dt="2020-09-18T02:55:18.525" v="50" actId="20577"/>
          <ac:spMkLst>
            <pc:docMk/>
            <pc:sldMk cId="1111335376" sldId="261"/>
            <ac:spMk id="3" creationId="{1396E23E-CEF6-4CA8-AE6E-E0EC54194502}"/>
          </ac:spMkLst>
        </pc:spChg>
      </pc:sldChg>
    </pc:docChg>
  </pc:docChgLst>
  <pc:docChgLst>
    <pc:chgData name="Emily Caroline Kasarjian" userId="S::eck67@nau.edu::e6735b90-ddf5-44ff-897f-61e3614c04d4" providerId="AD" clId="Web-{B7BA56CB-346F-44B0-2F71-1DAB3E826327}"/>
    <pc:docChg chg="addSld modSld">
      <pc:chgData name="Emily Caroline Kasarjian" userId="S::eck67@nau.edu::e6735b90-ddf5-44ff-897f-61e3614c04d4" providerId="AD" clId="Web-{B7BA56CB-346F-44B0-2F71-1DAB3E826327}" dt="2020-09-14T23:52:04.816" v="105" actId="20577"/>
      <pc:docMkLst>
        <pc:docMk/>
      </pc:docMkLst>
      <pc:sldChg chg="addSp delSp modSp mod setBg">
        <pc:chgData name="Emily Caroline Kasarjian" userId="S::eck67@nau.edu::e6735b90-ddf5-44ff-897f-61e3614c04d4" providerId="AD" clId="Web-{B7BA56CB-346F-44B0-2F71-1DAB3E826327}" dt="2020-09-14T23:50:12.669" v="17" actId="20577"/>
        <pc:sldMkLst>
          <pc:docMk/>
          <pc:sldMk cId="109857222" sldId="256"/>
        </pc:sldMkLst>
        <pc:spChg chg="mod ord">
          <ac:chgData name="Emily Caroline Kasarjian" userId="S::eck67@nau.edu::e6735b90-ddf5-44ff-897f-61e3614c04d4" providerId="AD" clId="Web-{B7BA56CB-346F-44B0-2F71-1DAB3E826327}" dt="2020-09-14T23:50:12.669" v="17" actId="20577"/>
          <ac:spMkLst>
            <pc:docMk/>
            <pc:sldMk cId="109857222" sldId="256"/>
            <ac:spMk id="2" creationId="{00000000-0000-0000-0000-000000000000}"/>
          </ac:spMkLst>
        </pc:spChg>
        <pc:spChg chg="mod">
          <ac:chgData name="Emily Caroline Kasarjian" userId="S::eck67@nau.edu::e6735b90-ddf5-44ff-897f-61e3614c04d4" providerId="AD" clId="Web-{B7BA56CB-346F-44B0-2F71-1DAB3E826327}" dt="2020-09-14T23:48:26.616" v="10"/>
          <ac:spMkLst>
            <pc:docMk/>
            <pc:sldMk cId="109857222" sldId="256"/>
            <ac:spMk id="3" creationId="{00000000-0000-0000-0000-000000000000}"/>
          </ac:spMkLst>
        </pc:spChg>
        <pc:spChg chg="add del">
          <ac:chgData name="Emily Caroline Kasarjian" userId="S::eck67@nau.edu::e6735b90-ddf5-44ff-897f-61e3614c04d4" providerId="AD" clId="Web-{B7BA56CB-346F-44B0-2F71-1DAB3E826327}" dt="2020-09-14T23:48:26.616" v="9"/>
          <ac:spMkLst>
            <pc:docMk/>
            <pc:sldMk cId="109857222" sldId="256"/>
            <ac:spMk id="5" creationId="{01C9CC24-B375-4226-BF2B-61FADBBA696A}"/>
          </ac:spMkLst>
        </pc:spChg>
        <pc:spChg chg="add del">
          <ac:chgData name="Emily Caroline Kasarjian" userId="S::eck67@nau.edu::e6735b90-ddf5-44ff-897f-61e3614c04d4" providerId="AD" clId="Web-{B7BA56CB-346F-44B0-2F71-1DAB3E826327}" dt="2020-09-14T23:48:26.616" v="9"/>
          <ac:spMkLst>
            <pc:docMk/>
            <pc:sldMk cId="109857222" sldId="256"/>
            <ac:spMk id="6" creationId="{CD70A28E-4FD8-4474-A206-E15B5EBB303F}"/>
          </ac:spMkLst>
        </pc:spChg>
        <pc:spChg chg="add del">
          <ac:chgData name="Emily Caroline Kasarjian" userId="S::eck67@nau.edu::e6735b90-ddf5-44ff-897f-61e3614c04d4" providerId="AD" clId="Web-{B7BA56CB-346F-44B0-2F71-1DAB3E826327}" dt="2020-09-14T23:47:49.364" v="7"/>
          <ac:spMkLst>
            <pc:docMk/>
            <pc:sldMk cId="109857222" sldId="256"/>
            <ac:spMk id="8" creationId="{88294908-8B00-4F58-BBBA-20F71A40AA9E}"/>
          </ac:spMkLst>
        </pc:spChg>
        <pc:spChg chg="add">
          <ac:chgData name="Emily Caroline Kasarjian" userId="S::eck67@nau.edu::e6735b90-ddf5-44ff-897f-61e3614c04d4" providerId="AD" clId="Web-{B7BA56CB-346F-44B0-2F71-1DAB3E826327}" dt="2020-09-14T23:48:26.616" v="10"/>
          <ac:spMkLst>
            <pc:docMk/>
            <pc:sldMk cId="109857222" sldId="256"/>
            <ac:spMk id="9" creationId="{0B3B9DBC-97CC-4A18-B4A6-66E240292269}"/>
          </ac:spMkLst>
        </pc:spChg>
        <pc:spChg chg="add del">
          <ac:chgData name="Emily Caroline Kasarjian" userId="S::eck67@nau.edu::e6735b90-ddf5-44ff-897f-61e3614c04d4" providerId="AD" clId="Web-{B7BA56CB-346F-44B0-2F71-1DAB3E826327}" dt="2020-09-14T23:47:49.364" v="7"/>
          <ac:spMkLst>
            <pc:docMk/>
            <pc:sldMk cId="109857222" sldId="256"/>
            <ac:spMk id="10" creationId="{4364C879-1404-4203-8E9D-CC5DE0A621A2}"/>
          </ac:spMkLst>
        </pc:spChg>
        <pc:spChg chg="add">
          <ac:chgData name="Emily Caroline Kasarjian" userId="S::eck67@nau.edu::e6735b90-ddf5-44ff-897f-61e3614c04d4" providerId="AD" clId="Web-{B7BA56CB-346F-44B0-2F71-1DAB3E826327}" dt="2020-09-14T23:48:26.616" v="10"/>
          <ac:spMkLst>
            <pc:docMk/>
            <pc:sldMk cId="109857222" sldId="256"/>
            <ac:spMk id="11" creationId="{F4492644-1D84-449E-94E4-5FC5C873D32E}"/>
          </ac:spMkLst>
        </pc:spChg>
        <pc:spChg chg="add del">
          <ac:chgData name="Emily Caroline Kasarjian" userId="S::eck67@nau.edu::e6735b90-ddf5-44ff-897f-61e3614c04d4" providerId="AD" clId="Web-{B7BA56CB-346F-44B0-2F71-1DAB3E826327}" dt="2020-09-14T23:47:49.364" v="7"/>
          <ac:spMkLst>
            <pc:docMk/>
            <pc:sldMk cId="109857222" sldId="256"/>
            <ac:spMk id="12" creationId="{84617302-4B0D-4351-A6BB-6F0930D943AC}"/>
          </ac:spMkLst>
        </pc:spChg>
        <pc:spChg chg="add">
          <ac:chgData name="Emily Caroline Kasarjian" userId="S::eck67@nau.edu::e6735b90-ddf5-44ff-897f-61e3614c04d4" providerId="AD" clId="Web-{B7BA56CB-346F-44B0-2F71-1DAB3E826327}" dt="2020-09-14T23:48:26.616" v="10"/>
          <ac:spMkLst>
            <pc:docMk/>
            <pc:sldMk cId="109857222" sldId="256"/>
            <ac:spMk id="13" creationId="{94EE1A74-DEBF-434E-8B5E-7AB296ECBE08}"/>
          </ac:spMkLst>
        </pc:spChg>
        <pc:spChg chg="add del">
          <ac:chgData name="Emily Caroline Kasarjian" userId="S::eck67@nau.edu::e6735b90-ddf5-44ff-897f-61e3614c04d4" providerId="AD" clId="Web-{B7BA56CB-346F-44B0-2F71-1DAB3E826327}" dt="2020-09-14T23:47:49.364" v="7"/>
          <ac:spMkLst>
            <pc:docMk/>
            <pc:sldMk cId="109857222" sldId="256"/>
            <ac:spMk id="14" creationId="{DA2C7802-C2E0-4218-8F89-8DD7CCD2CD1C}"/>
          </ac:spMkLst>
        </pc:spChg>
        <pc:spChg chg="add">
          <ac:chgData name="Emily Caroline Kasarjian" userId="S::eck67@nau.edu::e6735b90-ddf5-44ff-897f-61e3614c04d4" providerId="AD" clId="Web-{B7BA56CB-346F-44B0-2F71-1DAB3E826327}" dt="2020-09-14T23:48:26.616" v="10"/>
          <ac:spMkLst>
            <pc:docMk/>
            <pc:sldMk cId="109857222" sldId="256"/>
            <ac:spMk id="15" creationId="{8C7C4D4B-92D9-4FA4-A294-749E8574FF51}"/>
          </ac:spMkLst>
        </pc:spChg>
        <pc:spChg chg="add del">
          <ac:chgData name="Emily Caroline Kasarjian" userId="S::eck67@nau.edu::e6735b90-ddf5-44ff-897f-61e3614c04d4" providerId="AD" clId="Web-{B7BA56CB-346F-44B0-2F71-1DAB3E826327}" dt="2020-09-14T23:47:49.364" v="7"/>
          <ac:spMkLst>
            <pc:docMk/>
            <pc:sldMk cId="109857222" sldId="256"/>
            <ac:spMk id="16" creationId="{A6D7111A-21E5-4EE9-8A78-10E5530F0116}"/>
          </ac:spMkLst>
        </pc:spChg>
        <pc:spChg chg="add">
          <ac:chgData name="Emily Caroline Kasarjian" userId="S::eck67@nau.edu::e6735b90-ddf5-44ff-897f-61e3614c04d4" providerId="AD" clId="Web-{B7BA56CB-346F-44B0-2F71-1DAB3E826327}" dt="2020-09-14T23:48:26.616" v="10"/>
          <ac:spMkLst>
            <pc:docMk/>
            <pc:sldMk cId="109857222" sldId="256"/>
            <ac:spMk id="17" creationId="{BADA3358-2A3F-41B0-A458-6FD1DB3AF9BB}"/>
          </ac:spMkLst>
        </pc:spChg>
        <pc:spChg chg="add del">
          <ac:chgData name="Emily Caroline Kasarjian" userId="S::eck67@nau.edu::e6735b90-ddf5-44ff-897f-61e3614c04d4" providerId="AD" clId="Web-{B7BA56CB-346F-44B0-2F71-1DAB3E826327}" dt="2020-09-14T23:47:49.364" v="7"/>
          <ac:spMkLst>
            <pc:docMk/>
            <pc:sldMk cId="109857222" sldId="256"/>
            <ac:spMk id="18" creationId="{A3969E80-A77B-49FC-9122-D89AFD5EE118}"/>
          </ac:spMkLst>
        </pc:spChg>
        <pc:spChg chg="add">
          <ac:chgData name="Emily Caroline Kasarjian" userId="S::eck67@nau.edu::e6735b90-ddf5-44ff-897f-61e3614c04d4" providerId="AD" clId="Web-{B7BA56CB-346F-44B0-2F71-1DAB3E826327}" dt="2020-09-14T23:48:26.616" v="10"/>
          <ac:spMkLst>
            <pc:docMk/>
            <pc:sldMk cId="109857222" sldId="256"/>
            <ac:spMk id="19" creationId="{E4737216-37B2-43AD-AB08-05BFCCEFC99E}"/>
          </ac:spMkLst>
        </pc:spChg>
        <pc:spChg chg="add del">
          <ac:chgData name="Emily Caroline Kasarjian" userId="S::eck67@nau.edu::e6735b90-ddf5-44ff-897f-61e3614c04d4" providerId="AD" clId="Web-{B7BA56CB-346F-44B0-2F71-1DAB3E826327}" dt="2020-09-14T23:47:49.364" v="7"/>
          <ac:spMkLst>
            <pc:docMk/>
            <pc:sldMk cId="109857222" sldId="256"/>
            <ac:spMk id="20" creationId="{1849CA57-76BD-4CF2-80BA-D7A46A01B7B1}"/>
          </ac:spMkLst>
        </pc:spChg>
        <pc:spChg chg="add del">
          <ac:chgData name="Emily Caroline Kasarjian" userId="S::eck67@nau.edu::e6735b90-ddf5-44ff-897f-61e3614c04d4" providerId="AD" clId="Web-{B7BA56CB-346F-44B0-2F71-1DAB3E826327}" dt="2020-09-14T23:47:49.364" v="7"/>
          <ac:spMkLst>
            <pc:docMk/>
            <pc:sldMk cId="109857222" sldId="256"/>
            <ac:spMk id="22" creationId="{35E9085E-E730-4768-83D4-6CB7E9897153}"/>
          </ac:spMkLst>
        </pc:spChg>
        <pc:spChg chg="add del">
          <ac:chgData name="Emily Caroline Kasarjian" userId="S::eck67@nau.edu::e6735b90-ddf5-44ff-897f-61e3614c04d4" providerId="AD" clId="Web-{B7BA56CB-346F-44B0-2F71-1DAB3E826327}" dt="2020-09-14T23:47:49.364" v="7"/>
          <ac:spMkLst>
            <pc:docMk/>
            <pc:sldMk cId="109857222" sldId="256"/>
            <ac:spMk id="24" creationId="{973272FE-A474-4CAE-8CA2-BCC8B476C3F4}"/>
          </ac:spMkLst>
        </pc:spChg>
        <pc:spChg chg="add del">
          <ac:chgData name="Emily Caroline Kasarjian" userId="S::eck67@nau.edu::e6735b90-ddf5-44ff-897f-61e3614c04d4" providerId="AD" clId="Web-{B7BA56CB-346F-44B0-2F71-1DAB3E826327}" dt="2020-09-14T23:47:49.364" v="7"/>
          <ac:spMkLst>
            <pc:docMk/>
            <pc:sldMk cId="109857222" sldId="256"/>
            <ac:spMk id="26" creationId="{E07981EA-05A6-437C-88D7-B377B92B031D}"/>
          </ac:spMkLst>
        </pc:spChg>
        <pc:spChg chg="add del">
          <ac:chgData name="Emily Caroline Kasarjian" userId="S::eck67@nau.edu::e6735b90-ddf5-44ff-897f-61e3614c04d4" providerId="AD" clId="Web-{B7BA56CB-346F-44B0-2F71-1DAB3E826327}" dt="2020-09-14T23:47:49.364" v="7"/>
          <ac:spMkLst>
            <pc:docMk/>
            <pc:sldMk cId="109857222" sldId="256"/>
            <ac:spMk id="28" creationId="{15E3C750-986E-4769-B1AE-49289FBEE757}"/>
          </ac:spMkLst>
        </pc:spChg>
        <pc:picChg chg="add del">
          <ac:chgData name="Emily Caroline Kasarjian" userId="S::eck67@nau.edu::e6735b90-ddf5-44ff-897f-61e3614c04d4" providerId="AD" clId="Web-{B7BA56CB-346F-44B0-2F71-1DAB3E826327}" dt="2020-09-14T23:48:26.616" v="9"/>
          <ac:picMkLst>
            <pc:docMk/>
            <pc:sldMk cId="109857222" sldId="256"/>
            <ac:picMk id="7" creationId="{39647E21-5366-4638-AC97-D8CD4111EB57}"/>
          </ac:picMkLst>
        </pc:picChg>
      </pc:sldChg>
      <pc:sldChg chg="modSp new">
        <pc:chgData name="Emily Caroline Kasarjian" userId="S::eck67@nau.edu::e6735b90-ddf5-44ff-897f-61e3614c04d4" providerId="AD" clId="Web-{B7BA56CB-346F-44B0-2F71-1DAB3E826327}" dt="2020-09-14T23:50:42.140" v="39" actId="20577"/>
        <pc:sldMkLst>
          <pc:docMk/>
          <pc:sldMk cId="2569476390" sldId="257"/>
        </pc:sldMkLst>
        <pc:spChg chg="mod">
          <ac:chgData name="Emily Caroline Kasarjian" userId="S::eck67@nau.edu::e6735b90-ddf5-44ff-897f-61e3614c04d4" providerId="AD" clId="Web-{B7BA56CB-346F-44B0-2F71-1DAB3E826327}" dt="2020-09-14T23:50:42.140" v="39" actId="20577"/>
          <ac:spMkLst>
            <pc:docMk/>
            <pc:sldMk cId="2569476390" sldId="257"/>
            <ac:spMk id="2" creationId="{95569334-C3B5-418A-B4FC-42D81AC1E6F7}"/>
          </ac:spMkLst>
        </pc:spChg>
      </pc:sldChg>
      <pc:sldChg chg="modSp new">
        <pc:chgData name="Emily Caroline Kasarjian" userId="S::eck67@nau.edu::e6735b90-ddf5-44ff-897f-61e3614c04d4" providerId="AD" clId="Web-{B7BA56CB-346F-44B0-2F71-1DAB3E826327}" dt="2020-09-14T23:50:51.640" v="45" actId="20577"/>
        <pc:sldMkLst>
          <pc:docMk/>
          <pc:sldMk cId="2506025911" sldId="258"/>
        </pc:sldMkLst>
        <pc:spChg chg="mod">
          <ac:chgData name="Emily Caroline Kasarjian" userId="S::eck67@nau.edu::e6735b90-ddf5-44ff-897f-61e3614c04d4" providerId="AD" clId="Web-{B7BA56CB-346F-44B0-2F71-1DAB3E826327}" dt="2020-09-14T23:50:51.640" v="45" actId="20577"/>
          <ac:spMkLst>
            <pc:docMk/>
            <pc:sldMk cId="2506025911" sldId="258"/>
            <ac:spMk id="2" creationId="{6F6E245C-0164-4329-8EA8-99E83D533478}"/>
          </ac:spMkLst>
        </pc:spChg>
      </pc:sldChg>
      <pc:sldChg chg="modSp new">
        <pc:chgData name="Emily Caroline Kasarjian" userId="S::eck67@nau.edu::e6735b90-ddf5-44ff-897f-61e3614c04d4" providerId="AD" clId="Web-{B7BA56CB-346F-44B0-2F71-1DAB3E826327}" dt="2020-09-14T23:51:07.610" v="58" actId="20577"/>
        <pc:sldMkLst>
          <pc:docMk/>
          <pc:sldMk cId="2709828016" sldId="259"/>
        </pc:sldMkLst>
        <pc:spChg chg="mod">
          <ac:chgData name="Emily Caroline Kasarjian" userId="S::eck67@nau.edu::e6735b90-ddf5-44ff-897f-61e3614c04d4" providerId="AD" clId="Web-{B7BA56CB-346F-44B0-2F71-1DAB3E826327}" dt="2020-09-14T23:51:07.610" v="58" actId="20577"/>
          <ac:spMkLst>
            <pc:docMk/>
            <pc:sldMk cId="2709828016" sldId="259"/>
            <ac:spMk id="2" creationId="{4CECF258-84E4-48FA-8EA7-A6B6497C305A}"/>
          </ac:spMkLst>
        </pc:spChg>
      </pc:sldChg>
      <pc:sldChg chg="modSp new">
        <pc:chgData name="Emily Caroline Kasarjian" userId="S::eck67@nau.edu::e6735b90-ddf5-44ff-897f-61e3614c04d4" providerId="AD" clId="Web-{B7BA56CB-346F-44B0-2F71-1DAB3E826327}" dt="2020-09-14T23:51:18.986" v="71" actId="20577"/>
        <pc:sldMkLst>
          <pc:docMk/>
          <pc:sldMk cId="4267537271" sldId="260"/>
        </pc:sldMkLst>
        <pc:spChg chg="mod">
          <ac:chgData name="Emily Caroline Kasarjian" userId="S::eck67@nau.edu::e6735b90-ddf5-44ff-897f-61e3614c04d4" providerId="AD" clId="Web-{B7BA56CB-346F-44B0-2F71-1DAB3E826327}" dt="2020-09-14T23:51:18.986" v="71" actId="20577"/>
          <ac:spMkLst>
            <pc:docMk/>
            <pc:sldMk cId="4267537271" sldId="260"/>
            <ac:spMk id="2" creationId="{58F07B6E-7075-4370-9EC5-3498624D80BB}"/>
          </ac:spMkLst>
        </pc:spChg>
      </pc:sldChg>
      <pc:sldChg chg="modSp new">
        <pc:chgData name="Emily Caroline Kasarjian" userId="S::eck67@nau.edu::e6735b90-ddf5-44ff-897f-61e3614c04d4" providerId="AD" clId="Web-{B7BA56CB-346F-44B0-2F71-1DAB3E826327}" dt="2020-09-14T23:51:32.236" v="95" actId="20577"/>
        <pc:sldMkLst>
          <pc:docMk/>
          <pc:sldMk cId="1111335376" sldId="261"/>
        </pc:sldMkLst>
        <pc:spChg chg="mod">
          <ac:chgData name="Emily Caroline Kasarjian" userId="S::eck67@nau.edu::e6735b90-ddf5-44ff-897f-61e3614c04d4" providerId="AD" clId="Web-{B7BA56CB-346F-44B0-2F71-1DAB3E826327}" dt="2020-09-14T23:51:32.236" v="95" actId="20577"/>
          <ac:spMkLst>
            <pc:docMk/>
            <pc:sldMk cId="1111335376" sldId="261"/>
            <ac:spMk id="2" creationId="{F682F166-21FE-4ED6-B6E5-A09E0B3E6FD4}"/>
          </ac:spMkLst>
        </pc:spChg>
      </pc:sldChg>
      <pc:sldChg chg="modSp new">
        <pc:chgData name="Emily Caroline Kasarjian" userId="S::eck67@nau.edu::e6735b90-ddf5-44ff-897f-61e3614c04d4" providerId="AD" clId="Web-{B7BA56CB-346F-44B0-2F71-1DAB3E826327}" dt="2020-09-14T23:52:04.816" v="104" actId="20577"/>
        <pc:sldMkLst>
          <pc:docMk/>
          <pc:sldMk cId="3205849599" sldId="262"/>
        </pc:sldMkLst>
        <pc:spChg chg="mod">
          <ac:chgData name="Emily Caroline Kasarjian" userId="S::eck67@nau.edu::e6735b90-ddf5-44ff-897f-61e3614c04d4" providerId="AD" clId="Web-{B7BA56CB-346F-44B0-2F71-1DAB3E826327}" dt="2020-09-14T23:52:04.816" v="104" actId="20577"/>
          <ac:spMkLst>
            <pc:docMk/>
            <pc:sldMk cId="3205849599" sldId="262"/>
            <ac:spMk id="2" creationId="{20718ED0-91F6-4D69-AF57-37FE3B7895A3}"/>
          </ac:spMkLst>
        </pc:spChg>
      </pc:sldChg>
      <pc:sldChg chg="modSp new">
        <pc:chgData name="Emily Caroline Kasarjian" userId="S::eck67@nau.edu::e6735b90-ddf5-44ff-897f-61e3614c04d4" providerId="AD" clId="Web-{B7BA56CB-346F-44B0-2F71-1DAB3E826327}" dt="2020-09-14T23:51:59.222" v="101" actId="20577"/>
        <pc:sldMkLst>
          <pc:docMk/>
          <pc:sldMk cId="91005385" sldId="263"/>
        </pc:sldMkLst>
        <pc:spChg chg="mod">
          <ac:chgData name="Emily Caroline Kasarjian" userId="S::eck67@nau.edu::e6735b90-ddf5-44ff-897f-61e3614c04d4" providerId="AD" clId="Web-{B7BA56CB-346F-44B0-2F71-1DAB3E826327}" dt="2020-09-14T23:51:59.222" v="101" actId="20577"/>
          <ac:spMkLst>
            <pc:docMk/>
            <pc:sldMk cId="91005385" sldId="263"/>
            <ac:spMk id="2" creationId="{8D2CC6C3-9C0C-4A0A-B4C6-DAD6A6CC7C61}"/>
          </ac:spMkLst>
        </pc:spChg>
      </pc:sldChg>
    </pc:docChg>
  </pc:docChgLst>
  <pc:docChgLst>
    <pc:chgData name="Emily Caroline Kasarjian" userId="S::eck67@nau.edu::e6735b90-ddf5-44ff-897f-61e3614c04d4" providerId="AD" clId="Web-{40FE8B72-0C9E-4D84-B87F-A2345BEB2892}"/>
    <pc:docChg chg="modSld">
      <pc:chgData name="Emily Caroline Kasarjian" userId="S::eck67@nau.edu::e6735b90-ddf5-44ff-897f-61e3614c04d4" providerId="AD" clId="Web-{40FE8B72-0C9E-4D84-B87F-A2345BEB2892}" dt="2020-09-21T00:44:58.834" v="573" actId="20577"/>
      <pc:docMkLst>
        <pc:docMk/>
      </pc:docMkLst>
      <pc:sldChg chg="modSp">
        <pc:chgData name="Emily Caroline Kasarjian" userId="S::eck67@nau.edu::e6735b90-ddf5-44ff-897f-61e3614c04d4" providerId="AD" clId="Web-{40FE8B72-0C9E-4D84-B87F-A2345BEB2892}" dt="2020-09-21T00:44:58.834" v="572" actId="20577"/>
        <pc:sldMkLst>
          <pc:docMk/>
          <pc:sldMk cId="2709828016" sldId="259"/>
        </pc:sldMkLst>
        <pc:spChg chg="mod">
          <ac:chgData name="Emily Caroline Kasarjian" userId="S::eck67@nau.edu::e6735b90-ddf5-44ff-897f-61e3614c04d4" providerId="AD" clId="Web-{40FE8B72-0C9E-4D84-B87F-A2345BEB2892}" dt="2020-09-21T00:44:58.834" v="572" actId="20577"/>
          <ac:spMkLst>
            <pc:docMk/>
            <pc:sldMk cId="2709828016" sldId="259"/>
            <ac:spMk id="3" creationId="{7C4A533F-B493-4E8A-8DE6-AC722A071A1F}"/>
          </ac:spMkLst>
        </pc:spChg>
      </pc:sldChg>
      <pc:sldChg chg="modSp">
        <pc:chgData name="Emily Caroline Kasarjian" userId="S::eck67@nau.edu::e6735b90-ddf5-44ff-897f-61e3614c04d4" providerId="AD" clId="Web-{40FE8B72-0C9E-4D84-B87F-A2345BEB2892}" dt="2020-09-21T00:38:29.089" v="118" actId="20577"/>
        <pc:sldMkLst>
          <pc:docMk/>
          <pc:sldMk cId="4267537271" sldId="260"/>
        </pc:sldMkLst>
        <pc:spChg chg="mod">
          <ac:chgData name="Emily Caroline Kasarjian" userId="S::eck67@nau.edu::e6735b90-ddf5-44ff-897f-61e3614c04d4" providerId="AD" clId="Web-{40FE8B72-0C9E-4D84-B87F-A2345BEB2892}" dt="2020-09-21T00:38:29.089" v="118" actId="20577"/>
          <ac:spMkLst>
            <pc:docMk/>
            <pc:sldMk cId="4267537271" sldId="260"/>
            <ac:spMk id="3" creationId="{E22DF5E0-BD71-4E77-BC9D-180B43D2EDF0}"/>
          </ac:spMkLst>
        </pc:spChg>
      </pc:sldChg>
    </pc:docChg>
  </pc:docChgLst>
  <pc:docChgLst>
    <pc:chgData name="Emily Caroline Kasarjian" userId="S::eck67@nau.edu::e6735b90-ddf5-44ff-897f-61e3614c04d4" providerId="AD" clId="Web-{CA767C55-BAFE-4FA8-A415-EAE18DEAF943}"/>
    <pc:docChg chg="modSld">
      <pc:chgData name="Emily Caroline Kasarjian" userId="S::eck67@nau.edu::e6735b90-ddf5-44ff-897f-61e3614c04d4" providerId="AD" clId="Web-{CA767C55-BAFE-4FA8-A415-EAE18DEAF943}" dt="2020-09-21T00:33:43.321" v="362" actId="20577"/>
      <pc:docMkLst>
        <pc:docMk/>
      </pc:docMkLst>
      <pc:sldChg chg="modSp mod setBg">
        <pc:chgData name="Emily Caroline Kasarjian" userId="S::eck67@nau.edu::e6735b90-ddf5-44ff-897f-61e3614c04d4" providerId="AD" clId="Web-{CA767C55-BAFE-4FA8-A415-EAE18DEAF943}" dt="2020-09-20T23:52:30.142" v="2"/>
        <pc:sldMkLst>
          <pc:docMk/>
          <pc:sldMk cId="2569476390" sldId="257"/>
        </pc:sldMkLst>
        <pc:spChg chg="mod">
          <ac:chgData name="Emily Caroline Kasarjian" userId="S::eck67@nau.edu::e6735b90-ddf5-44ff-897f-61e3614c04d4" providerId="AD" clId="Web-{CA767C55-BAFE-4FA8-A415-EAE18DEAF943}" dt="2020-09-20T23:51:26.594" v="1"/>
          <ac:spMkLst>
            <pc:docMk/>
            <pc:sldMk cId="2569476390" sldId="257"/>
            <ac:spMk id="2" creationId="{95569334-C3B5-418A-B4FC-42D81AC1E6F7}"/>
          </ac:spMkLst>
        </pc:spChg>
      </pc:sldChg>
      <pc:sldChg chg="mod setBg">
        <pc:chgData name="Emily Caroline Kasarjian" userId="S::eck67@nau.edu::e6735b90-ddf5-44ff-897f-61e3614c04d4" providerId="AD" clId="Web-{CA767C55-BAFE-4FA8-A415-EAE18DEAF943}" dt="2020-09-20T23:52:38.236" v="3"/>
        <pc:sldMkLst>
          <pc:docMk/>
          <pc:sldMk cId="2506025911" sldId="258"/>
        </pc:sldMkLst>
      </pc:sldChg>
      <pc:sldChg chg="mod setBg">
        <pc:chgData name="Emily Caroline Kasarjian" userId="S::eck67@nau.edu::e6735b90-ddf5-44ff-897f-61e3614c04d4" providerId="AD" clId="Web-{CA767C55-BAFE-4FA8-A415-EAE18DEAF943}" dt="2020-09-20T23:52:42.096" v="4"/>
        <pc:sldMkLst>
          <pc:docMk/>
          <pc:sldMk cId="2709828016" sldId="259"/>
        </pc:sldMkLst>
      </pc:sldChg>
      <pc:sldChg chg="modSp mod setBg">
        <pc:chgData name="Emily Caroline Kasarjian" userId="S::eck67@nau.edu::e6735b90-ddf5-44ff-897f-61e3614c04d4" providerId="AD" clId="Web-{CA767C55-BAFE-4FA8-A415-EAE18DEAF943}" dt="2020-09-21T00:30:45.473" v="360" actId="20577"/>
        <pc:sldMkLst>
          <pc:docMk/>
          <pc:sldMk cId="4267537271" sldId="260"/>
        </pc:sldMkLst>
        <pc:spChg chg="mod">
          <ac:chgData name="Emily Caroline Kasarjian" userId="S::eck67@nau.edu::e6735b90-ddf5-44ff-897f-61e3614c04d4" providerId="AD" clId="Web-{CA767C55-BAFE-4FA8-A415-EAE18DEAF943}" dt="2020-09-21T00:30:45.473" v="360" actId="20577"/>
          <ac:spMkLst>
            <pc:docMk/>
            <pc:sldMk cId="4267537271" sldId="260"/>
            <ac:spMk id="3" creationId="{E22DF5E0-BD71-4E77-BC9D-180B43D2EDF0}"/>
          </ac:spMkLst>
        </pc:spChg>
      </pc:sldChg>
      <pc:sldChg chg="mod setBg">
        <pc:chgData name="Emily Caroline Kasarjian" userId="S::eck67@nau.edu::e6735b90-ddf5-44ff-897f-61e3614c04d4" providerId="AD" clId="Web-{CA767C55-BAFE-4FA8-A415-EAE18DEAF943}" dt="2020-09-20T23:52:55.143" v="7"/>
        <pc:sldMkLst>
          <pc:docMk/>
          <pc:sldMk cId="1111335376" sldId="261"/>
        </pc:sldMkLst>
      </pc:sldChg>
      <pc:sldChg chg="mod setBg">
        <pc:chgData name="Emily Caroline Kasarjian" userId="S::eck67@nau.edu::e6735b90-ddf5-44ff-897f-61e3614c04d4" providerId="AD" clId="Web-{CA767C55-BAFE-4FA8-A415-EAE18DEAF943}" dt="2020-09-20T23:52:59.737" v="8"/>
        <pc:sldMkLst>
          <pc:docMk/>
          <pc:sldMk cId="3205849599" sldId="262"/>
        </pc:sldMkLst>
      </pc:sldChg>
      <pc:sldChg chg="mod setBg">
        <pc:chgData name="Emily Caroline Kasarjian" userId="S::eck67@nau.edu::e6735b90-ddf5-44ff-897f-61e3614c04d4" providerId="AD" clId="Web-{CA767C55-BAFE-4FA8-A415-EAE18DEAF943}" dt="2020-09-20T23:53:03.065" v="9"/>
        <pc:sldMkLst>
          <pc:docMk/>
          <pc:sldMk cId="91005385" sldId="263"/>
        </pc:sldMkLst>
      </pc:sldChg>
      <pc:sldChg chg="mod setBg">
        <pc:chgData name="Emily Caroline Kasarjian" userId="S::eck67@nau.edu::e6735b90-ddf5-44ff-897f-61e3614c04d4" providerId="AD" clId="Web-{CA767C55-BAFE-4FA8-A415-EAE18DEAF943}" dt="2020-09-20T23:52:45.908" v="5"/>
        <pc:sldMkLst>
          <pc:docMk/>
          <pc:sldMk cId="1199652497" sldId="264"/>
        </pc:sldMkLst>
      </pc:sldChg>
    </pc:docChg>
  </pc:docChgLst>
  <pc:docChgLst>
    <pc:chgData name="Bailey K McMullen" userId="S::bkm97@nau.edu::f9a43586-2a2c-4780-abf6-60898cc4b6f3" providerId="AD" clId="Web-{33716733-17DE-44AA-ABAA-1DD30313B79E}"/>
    <pc:docChg chg="modSld">
      <pc:chgData name="Bailey K McMullen" userId="S::bkm97@nau.edu::f9a43586-2a2c-4780-abf6-60898cc4b6f3" providerId="AD" clId="Web-{33716733-17DE-44AA-ABAA-1DD30313B79E}" dt="2020-09-21T01:00:46.634" v="56" actId="20577"/>
      <pc:docMkLst>
        <pc:docMk/>
      </pc:docMkLst>
      <pc:sldChg chg="modSp">
        <pc:chgData name="Bailey K McMullen" userId="S::bkm97@nau.edu::f9a43586-2a2c-4780-abf6-60898cc4b6f3" providerId="AD" clId="Web-{33716733-17DE-44AA-ABAA-1DD30313B79E}" dt="2020-09-21T01:00:46.634" v="55" actId="20577"/>
        <pc:sldMkLst>
          <pc:docMk/>
          <pc:sldMk cId="2709828016" sldId="259"/>
        </pc:sldMkLst>
        <pc:spChg chg="mod">
          <ac:chgData name="Bailey K McMullen" userId="S::bkm97@nau.edu::f9a43586-2a2c-4780-abf6-60898cc4b6f3" providerId="AD" clId="Web-{33716733-17DE-44AA-ABAA-1DD30313B79E}" dt="2020-09-21T01:00:46.634" v="55" actId="20577"/>
          <ac:spMkLst>
            <pc:docMk/>
            <pc:sldMk cId="2709828016" sldId="259"/>
            <ac:spMk id="3" creationId="{7C4A533F-B493-4E8A-8DE6-AC722A071A1F}"/>
          </ac:spMkLst>
        </pc:spChg>
      </pc:sldChg>
    </pc:docChg>
  </pc:docChgLst>
  <pc:docChgLst>
    <pc:chgData name="Colton Lacey" userId="S::cl2279@nau.edu::6e1e9d9d-61eb-4e0c-a06e-16c2112b32aa" providerId="AD" clId="Web-{8ACBC457-384F-4DF4-B496-3C547E96B0EE}"/>
    <pc:docChg chg="modSld">
      <pc:chgData name="Colton Lacey" userId="S::cl2279@nau.edu::6e1e9d9d-61eb-4e0c-a06e-16c2112b32aa" providerId="AD" clId="Web-{8ACBC457-384F-4DF4-B496-3C547E96B0EE}" dt="2020-11-12T02:50:38.840" v="0" actId="1076"/>
      <pc:docMkLst>
        <pc:docMk/>
      </pc:docMkLst>
      <pc:sldChg chg="modSp">
        <pc:chgData name="Colton Lacey" userId="S::cl2279@nau.edu::6e1e9d9d-61eb-4e0c-a06e-16c2112b32aa" providerId="AD" clId="Web-{8ACBC457-384F-4DF4-B496-3C547E96B0EE}" dt="2020-11-12T02:50:38.840" v="0" actId="1076"/>
        <pc:sldMkLst>
          <pc:docMk/>
          <pc:sldMk cId="109857222" sldId="256"/>
        </pc:sldMkLst>
        <pc:picChg chg="mod">
          <ac:chgData name="Colton Lacey" userId="S::cl2279@nau.edu::6e1e9d9d-61eb-4e0c-a06e-16c2112b32aa" providerId="AD" clId="Web-{8ACBC457-384F-4DF4-B496-3C547E96B0EE}" dt="2020-11-12T02:50:38.840" v="0" actId="1076"/>
          <ac:picMkLst>
            <pc:docMk/>
            <pc:sldMk cId="109857222" sldId="256"/>
            <ac:picMk id="5" creationId="{3D7ED532-1AC7-4436-86C7-6D12B28A8BF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D7ED532-1AC7-4436-86C7-6D12B28A8BFB}"/>
              </a:ext>
            </a:extLst>
          </p:cNvPr>
          <p:cNvPicPr>
            <a:picLocks noChangeAspect="1"/>
          </p:cNvPicPr>
          <p:nvPr/>
        </p:nvPicPr>
        <p:blipFill rotWithShape="1">
          <a:blip r:embed="rId2"/>
          <a:srcRect t="19403" b="5597"/>
          <a:stretch/>
        </p:blipFill>
        <p:spPr>
          <a:xfrm>
            <a:off x="-270913" y="254010"/>
            <a:ext cx="12191981" cy="6857990"/>
          </a:xfrm>
          <a:prstGeom prst="rect">
            <a:avLst/>
          </a:prstGeom>
        </p:spPr>
      </p:pic>
      <p:sp>
        <p:nvSpPr>
          <p:cNvPr id="39" name="Freeform: Shape 3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841248" y="4199861"/>
            <a:ext cx="8856059" cy="1336826"/>
          </a:xfrm>
        </p:spPr>
        <p:txBody>
          <a:bodyPr>
            <a:normAutofit/>
          </a:bodyPr>
          <a:lstStyle/>
          <a:p>
            <a:pPr algn="l"/>
            <a:r>
              <a:rPr lang="en-US" sz="5400">
                <a:solidFill>
                  <a:srgbClr val="FFFFFF"/>
                </a:solidFill>
                <a:cs typeface="Calibri Light"/>
              </a:rPr>
              <a:t>2021 SAE Baja</a:t>
            </a:r>
            <a:endParaRPr lang="en-US" sz="5400">
              <a:solidFill>
                <a:srgbClr val="FFFFFF"/>
              </a:solidFill>
            </a:endParaRPr>
          </a:p>
        </p:txBody>
      </p:sp>
      <p:sp>
        <p:nvSpPr>
          <p:cNvPr id="3" name="Slide Number Placeholder 3">
            <a:extLst>
              <a:ext uri="{FF2B5EF4-FFF2-40B4-BE49-F238E27FC236}">
                <a16:creationId xmlns:a16="http://schemas.microsoft.com/office/drawing/2014/main" id="{3FBC4701-4032-433D-A990-543EC11F2796}"/>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a:solidFill>
                  <a:srgbClr val="FFFFFF"/>
                </a:solidFill>
              </a:rPr>
              <a:pPr algn="ctr">
                <a:spcAft>
                  <a:spcPts val="600"/>
                </a:spcAft>
              </a:pPr>
              <a:t>1</a:t>
            </a:fld>
            <a:endParaRPr lang="en-US" sz="1500">
              <a:solidFill>
                <a:srgbClr val="FFFFFF"/>
              </a:solidFill>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5569334-C3B5-418A-B4FC-42D81AC1E6F7}"/>
              </a:ext>
            </a:extLst>
          </p:cNvPr>
          <p:cNvSpPr>
            <a:spLocks noGrp="1"/>
          </p:cNvSpPr>
          <p:nvPr>
            <p:ph type="title"/>
          </p:nvPr>
        </p:nvSpPr>
        <p:spPr>
          <a:xfrm>
            <a:off x="1295400" y="669925"/>
            <a:ext cx="4800600" cy="1325563"/>
          </a:xfrm>
        </p:spPr>
        <p:txBody>
          <a:bodyPr anchor="b">
            <a:normAutofit/>
          </a:bodyPr>
          <a:lstStyle/>
          <a:p>
            <a:r>
              <a:rPr lang="en-US">
                <a:solidFill>
                  <a:schemeClr val="bg1"/>
                </a:solidFill>
                <a:cs typeface="Calibri Light"/>
              </a:rPr>
              <a:t>Project Description</a:t>
            </a:r>
            <a:endParaRPr lang="en-US">
              <a:solidFill>
                <a:schemeClr val="bg1"/>
              </a:solidFill>
            </a:endParaRPr>
          </a:p>
        </p:txBody>
      </p:sp>
      <p:cxnSp>
        <p:nvCxnSpPr>
          <p:cNvPr id="20" name="Straight Connector 1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8CECE83-457A-4063-9CDE-4BFCF7CA146C}"/>
              </a:ext>
            </a:extLst>
          </p:cNvPr>
          <p:cNvSpPr>
            <a:spLocks noGrp="1"/>
          </p:cNvSpPr>
          <p:nvPr>
            <p:ph idx="1"/>
          </p:nvPr>
        </p:nvSpPr>
        <p:spPr>
          <a:xfrm>
            <a:off x="1295400" y="2288833"/>
            <a:ext cx="4800600" cy="3711571"/>
          </a:xfrm>
        </p:spPr>
        <p:txBody>
          <a:bodyPr vert="horz" lIns="91440" tIns="45720" rIns="91440" bIns="45720" rtlCol="0">
            <a:normAutofit/>
          </a:bodyPr>
          <a:lstStyle/>
          <a:p>
            <a:r>
              <a:rPr lang="en-US" sz="1400">
                <a:solidFill>
                  <a:schemeClr val="bg1"/>
                </a:solidFill>
                <a:ea typeface="+mn-lt"/>
                <a:cs typeface="+mn-lt"/>
              </a:rPr>
              <a:t>The Baja capstone team aims to compete in the annual West Coast SAE BAJA Competition, where we can showcase our knowledge of vehicle design to other schools and automotive industry representatives.</a:t>
            </a:r>
          </a:p>
          <a:p>
            <a:r>
              <a:rPr lang="en-US" sz="1400">
                <a:solidFill>
                  <a:schemeClr val="bg1"/>
                </a:solidFill>
                <a:ea typeface="+mn-lt"/>
                <a:cs typeface="+mn-lt"/>
              </a:rPr>
              <a:t>Team of 13 undergraduate Mechanical Engineering Students</a:t>
            </a:r>
          </a:p>
          <a:p>
            <a:pPr lvl="1"/>
            <a:r>
              <a:rPr lang="en-US" sz="1400">
                <a:solidFill>
                  <a:schemeClr val="bg1"/>
                </a:solidFill>
                <a:ea typeface="+mn-lt"/>
                <a:cs typeface="+mn-lt"/>
              </a:rPr>
              <a:t>4 Sub-teams: Frame, Drive Train, Front End, Rear End</a:t>
            </a:r>
          </a:p>
          <a:p>
            <a:r>
              <a:rPr lang="en-US" sz="1400">
                <a:solidFill>
                  <a:schemeClr val="bg1"/>
                </a:solidFill>
                <a:ea typeface="+mn-lt"/>
                <a:cs typeface="+mn-lt"/>
              </a:rPr>
              <a:t>SAE Baja sponsors are: Society of Automotive Engineers, W.L Gore &amp; Associates, Lucas Inc., Arce, Bro-Tools, Home Depot, and others. These companies provide funding for our project, which could potentially cost upwards of $30,000.</a:t>
            </a:r>
            <a:endParaRPr lang="en-US" sz="1400">
              <a:solidFill>
                <a:schemeClr val="bg1"/>
              </a:solidFill>
              <a:cs typeface="Calibri" panose="020F0502020204030204"/>
            </a:endParaRPr>
          </a:p>
          <a:p>
            <a:r>
              <a:rPr lang="en-US" sz="1400">
                <a:solidFill>
                  <a:schemeClr val="bg1"/>
                </a:solidFill>
                <a:cs typeface="Calibri" panose="020F0502020204030204"/>
              </a:rPr>
              <a:t>With 4 Wheel Drive included as part of this year's project, the design can guide future NAU SAE Baja teams to succeed in competition.</a:t>
            </a:r>
          </a:p>
        </p:txBody>
      </p:sp>
      <p:cxnSp>
        <p:nvCxnSpPr>
          <p:cNvPr id="22" name="Straight Connector 2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FABBF82-CA25-4798-ADC8-1AC6505F985A}"/>
              </a:ext>
            </a:extLst>
          </p:cNvPr>
          <p:cNvSpPr txBox="1"/>
          <p:nvPr/>
        </p:nvSpPr>
        <p:spPr>
          <a:xfrm>
            <a:off x="7121743" y="2118622"/>
            <a:ext cx="3690353" cy="33858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300">
                <a:solidFill>
                  <a:srgbClr val="FFFFFF"/>
                </a:solidFill>
              </a:rPr>
              <a:t>Table 1: Sub-Team Roster</a:t>
            </a:r>
          </a:p>
        </p:txBody>
      </p:sp>
      <p:graphicFrame>
        <p:nvGraphicFramePr>
          <p:cNvPr id="4" name="Table 4">
            <a:extLst>
              <a:ext uri="{FF2B5EF4-FFF2-40B4-BE49-F238E27FC236}">
                <a16:creationId xmlns:a16="http://schemas.microsoft.com/office/drawing/2014/main" id="{DF638884-01C2-4A82-859F-46AEA25AC683}"/>
              </a:ext>
            </a:extLst>
          </p:cNvPr>
          <p:cNvGraphicFramePr>
            <a:graphicFrameLocks noGrp="1"/>
          </p:cNvGraphicFramePr>
          <p:nvPr>
            <p:extLst>
              <p:ext uri="{D42A27DB-BD31-4B8C-83A1-F6EECF244321}">
                <p14:modId xmlns:p14="http://schemas.microsoft.com/office/powerpoint/2010/main" val="1657066030"/>
              </p:ext>
            </p:extLst>
          </p:nvPr>
        </p:nvGraphicFramePr>
        <p:xfrm>
          <a:off x="6567365" y="2405062"/>
          <a:ext cx="4880449" cy="2481776"/>
        </p:xfrm>
        <a:graphic>
          <a:graphicData uri="http://schemas.openxmlformats.org/drawingml/2006/table">
            <a:tbl>
              <a:tblPr firstRow="1" bandRow="1">
                <a:tableStyleId>{5C22544A-7EE6-4342-B048-85BDC9FD1C3A}</a:tableStyleId>
              </a:tblPr>
              <a:tblGrid>
                <a:gridCol w="1395980">
                  <a:extLst>
                    <a:ext uri="{9D8B030D-6E8A-4147-A177-3AD203B41FA5}">
                      <a16:colId xmlns:a16="http://schemas.microsoft.com/office/drawing/2014/main" val="2022132259"/>
                    </a:ext>
                  </a:extLst>
                </a:gridCol>
                <a:gridCol w="1178243">
                  <a:extLst>
                    <a:ext uri="{9D8B030D-6E8A-4147-A177-3AD203B41FA5}">
                      <a16:colId xmlns:a16="http://schemas.microsoft.com/office/drawing/2014/main" val="1260177118"/>
                    </a:ext>
                  </a:extLst>
                </a:gridCol>
                <a:gridCol w="1159073">
                  <a:extLst>
                    <a:ext uri="{9D8B030D-6E8A-4147-A177-3AD203B41FA5}">
                      <a16:colId xmlns:a16="http://schemas.microsoft.com/office/drawing/2014/main" val="975605459"/>
                    </a:ext>
                  </a:extLst>
                </a:gridCol>
                <a:gridCol w="1147153">
                  <a:extLst>
                    <a:ext uri="{9D8B030D-6E8A-4147-A177-3AD203B41FA5}">
                      <a16:colId xmlns:a16="http://schemas.microsoft.com/office/drawing/2014/main" val="1490243288"/>
                    </a:ext>
                  </a:extLst>
                </a:gridCol>
              </a:tblGrid>
              <a:tr h="553492">
                <a:tc>
                  <a:txBody>
                    <a:bodyPr/>
                    <a:lstStyle/>
                    <a:p>
                      <a:r>
                        <a:rPr lang="en-US" sz="1700"/>
                        <a:t>Frame</a:t>
                      </a:r>
                    </a:p>
                  </a:txBody>
                  <a:tcPr marL="112826" marR="112826" marT="56412" marB="56412"/>
                </a:tc>
                <a:tc>
                  <a:txBody>
                    <a:bodyPr/>
                    <a:lstStyle/>
                    <a:p>
                      <a:r>
                        <a:rPr lang="en-US" sz="1700"/>
                        <a:t>Drive Train</a:t>
                      </a:r>
                    </a:p>
                  </a:txBody>
                  <a:tcPr marL="112826" marR="112826" marT="56412" marB="56412"/>
                </a:tc>
                <a:tc>
                  <a:txBody>
                    <a:bodyPr/>
                    <a:lstStyle/>
                    <a:p>
                      <a:r>
                        <a:rPr lang="en-US" sz="1700"/>
                        <a:t>Front End</a:t>
                      </a:r>
                    </a:p>
                  </a:txBody>
                  <a:tcPr marL="112826" marR="112826" marT="56412" marB="56412"/>
                </a:tc>
                <a:tc>
                  <a:txBody>
                    <a:bodyPr/>
                    <a:lstStyle/>
                    <a:p>
                      <a:r>
                        <a:rPr lang="en-US" sz="1700"/>
                        <a:t>Rear End</a:t>
                      </a:r>
                    </a:p>
                  </a:txBody>
                  <a:tcPr marL="112826" marR="112826" marT="56412" marB="56412"/>
                </a:tc>
                <a:extLst>
                  <a:ext uri="{0D108BD9-81ED-4DB2-BD59-A6C34878D82A}">
                    <a16:rowId xmlns:a16="http://schemas.microsoft.com/office/drawing/2014/main" val="3661946012"/>
                  </a:ext>
                </a:extLst>
              </a:tr>
              <a:tr h="332095">
                <a:tc>
                  <a:txBody>
                    <a:bodyPr/>
                    <a:lstStyle/>
                    <a:p>
                      <a:r>
                        <a:rPr lang="en-US" sz="1700"/>
                        <a:t>Brendan P.</a:t>
                      </a:r>
                    </a:p>
                  </a:txBody>
                  <a:tcPr marL="112826" marR="112826" marT="56412" marB="56412"/>
                </a:tc>
                <a:tc>
                  <a:txBody>
                    <a:bodyPr/>
                    <a:lstStyle/>
                    <a:p>
                      <a:r>
                        <a:rPr lang="en-US" sz="1700"/>
                        <a:t>Tyler T.</a:t>
                      </a:r>
                    </a:p>
                  </a:txBody>
                  <a:tcPr marL="112826" marR="112826" marT="56412" marB="56412"/>
                </a:tc>
                <a:tc>
                  <a:txBody>
                    <a:bodyPr/>
                    <a:lstStyle/>
                    <a:p>
                      <a:r>
                        <a:rPr lang="en-US" sz="1700"/>
                        <a:t>Tanner G.</a:t>
                      </a:r>
                    </a:p>
                  </a:txBody>
                  <a:tcPr marL="112826" marR="112826" marT="56412" marB="56412"/>
                </a:tc>
                <a:tc>
                  <a:txBody>
                    <a:bodyPr/>
                    <a:lstStyle/>
                    <a:p>
                      <a:r>
                        <a:rPr lang="en-US" sz="1700"/>
                        <a:t>Colton L.</a:t>
                      </a:r>
                    </a:p>
                  </a:txBody>
                  <a:tcPr marL="112826" marR="112826" marT="56412" marB="56412"/>
                </a:tc>
                <a:extLst>
                  <a:ext uri="{0D108BD9-81ED-4DB2-BD59-A6C34878D82A}">
                    <a16:rowId xmlns:a16="http://schemas.microsoft.com/office/drawing/2014/main" val="1045016485"/>
                  </a:ext>
                </a:extLst>
              </a:tr>
              <a:tr h="325177">
                <a:tc>
                  <a:txBody>
                    <a:bodyPr/>
                    <a:lstStyle/>
                    <a:p>
                      <a:r>
                        <a:rPr lang="en-US" sz="1700"/>
                        <a:t>Brian C.</a:t>
                      </a:r>
                    </a:p>
                  </a:txBody>
                  <a:tcPr marL="112826" marR="112826" marT="56412" marB="56412"/>
                </a:tc>
                <a:tc>
                  <a:txBody>
                    <a:bodyPr/>
                    <a:lstStyle/>
                    <a:p>
                      <a:r>
                        <a:rPr lang="en-US" sz="1700"/>
                        <a:t>Emily K.</a:t>
                      </a:r>
                    </a:p>
                  </a:txBody>
                  <a:tcPr marL="112826" marR="112826" marT="56412" marB="56412"/>
                </a:tc>
                <a:tc>
                  <a:txBody>
                    <a:bodyPr/>
                    <a:lstStyle/>
                    <a:p>
                      <a:r>
                        <a:rPr lang="en-US" sz="1700"/>
                        <a:t>Jacob K.</a:t>
                      </a:r>
                    </a:p>
                  </a:txBody>
                  <a:tcPr marL="112826" marR="112826" marT="56412" marB="56412"/>
                </a:tc>
                <a:tc>
                  <a:txBody>
                    <a:bodyPr/>
                    <a:lstStyle/>
                    <a:p>
                      <a:r>
                        <a:rPr lang="en-US" sz="1700"/>
                        <a:t>Logan F.</a:t>
                      </a:r>
                    </a:p>
                  </a:txBody>
                  <a:tcPr marL="112826" marR="112826" marT="56412" marB="56412"/>
                </a:tc>
                <a:extLst>
                  <a:ext uri="{0D108BD9-81ED-4DB2-BD59-A6C34878D82A}">
                    <a16:rowId xmlns:a16="http://schemas.microsoft.com/office/drawing/2014/main" val="816143238"/>
                  </a:ext>
                </a:extLst>
              </a:tr>
              <a:tr h="553492">
                <a:tc>
                  <a:txBody>
                    <a:bodyPr/>
                    <a:lstStyle/>
                    <a:p>
                      <a:r>
                        <a:rPr lang="en-US" sz="1700"/>
                        <a:t>Ashley R.</a:t>
                      </a:r>
                    </a:p>
                  </a:txBody>
                  <a:tcPr marL="112826" marR="112826" marT="56412" marB="56412"/>
                </a:tc>
                <a:tc>
                  <a:txBody>
                    <a:bodyPr/>
                    <a:lstStyle/>
                    <a:p>
                      <a:r>
                        <a:rPr lang="en-US" sz="1700"/>
                        <a:t>Connor H.</a:t>
                      </a:r>
                    </a:p>
                  </a:txBody>
                  <a:tcPr marL="112826" marR="112826" marT="56412" marB="56412"/>
                </a:tc>
                <a:tc>
                  <a:txBody>
                    <a:bodyPr/>
                    <a:lstStyle/>
                    <a:p>
                      <a:r>
                        <a:rPr lang="en-US" sz="1700"/>
                        <a:t>Ryan M.</a:t>
                      </a:r>
                    </a:p>
                  </a:txBody>
                  <a:tcPr marL="112826" marR="112826" marT="56412" marB="56412"/>
                </a:tc>
                <a:tc>
                  <a:txBody>
                    <a:bodyPr/>
                    <a:lstStyle/>
                    <a:p>
                      <a:r>
                        <a:rPr lang="en-US" sz="1700"/>
                        <a:t>Bailey M.</a:t>
                      </a:r>
                    </a:p>
                  </a:txBody>
                  <a:tcPr marL="112826" marR="112826" marT="56412" marB="56412"/>
                </a:tc>
                <a:extLst>
                  <a:ext uri="{0D108BD9-81ED-4DB2-BD59-A6C34878D82A}">
                    <a16:rowId xmlns:a16="http://schemas.microsoft.com/office/drawing/2014/main" val="801477674"/>
                  </a:ext>
                </a:extLst>
              </a:tr>
              <a:tr h="553492">
                <a:tc>
                  <a:txBody>
                    <a:bodyPr/>
                    <a:lstStyle/>
                    <a:p>
                      <a:r>
                        <a:rPr lang="en-US" sz="1700"/>
                        <a:t>Matthew W.</a:t>
                      </a:r>
                    </a:p>
                  </a:txBody>
                  <a:tcPr marL="112826" marR="112826" marT="56412" marB="56412"/>
                </a:tc>
                <a:tc>
                  <a:txBody>
                    <a:bodyPr/>
                    <a:lstStyle/>
                    <a:p>
                      <a:endParaRPr lang="en-US" sz="1900"/>
                    </a:p>
                  </a:txBody>
                  <a:tcPr marL="112826" marR="112826" marT="56412" marB="56412"/>
                </a:tc>
                <a:tc>
                  <a:txBody>
                    <a:bodyPr/>
                    <a:lstStyle/>
                    <a:p>
                      <a:endParaRPr lang="en-US" sz="1700"/>
                    </a:p>
                  </a:txBody>
                  <a:tcPr marL="112826" marR="112826" marT="56412" marB="56412"/>
                </a:tc>
                <a:tc>
                  <a:txBody>
                    <a:bodyPr/>
                    <a:lstStyle/>
                    <a:p>
                      <a:endParaRPr lang="en-US" sz="1700"/>
                    </a:p>
                  </a:txBody>
                  <a:tcPr marL="112826" marR="112826" marT="56412" marB="56412"/>
                </a:tc>
                <a:extLst>
                  <a:ext uri="{0D108BD9-81ED-4DB2-BD59-A6C34878D82A}">
                    <a16:rowId xmlns:a16="http://schemas.microsoft.com/office/drawing/2014/main" val="2466023453"/>
                  </a:ext>
                </a:extLst>
              </a:tr>
            </a:tbl>
          </a:graphicData>
        </a:graphic>
      </p:graphicFrame>
      <p:sp>
        <p:nvSpPr>
          <p:cNvPr id="9" name="Slide Number Placeholder 3">
            <a:extLst>
              <a:ext uri="{FF2B5EF4-FFF2-40B4-BE49-F238E27FC236}">
                <a16:creationId xmlns:a16="http://schemas.microsoft.com/office/drawing/2014/main" id="{3CAAC2AA-42DE-4A0B-9646-6A5FB05C2BCD}"/>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a:solidFill>
                  <a:srgbClr val="FFFFFF"/>
                </a:solidFill>
              </a:rPr>
              <a:pPr algn="ctr">
                <a:spcAft>
                  <a:spcPts val="600"/>
                </a:spcAft>
              </a:pPr>
              <a:t>2</a:t>
            </a:fld>
            <a:endParaRPr lang="en-US" sz="1500">
              <a:solidFill>
                <a:srgbClr val="FFFFFF"/>
              </a:solidFill>
            </a:endParaRPr>
          </a:p>
        </p:txBody>
      </p:sp>
    </p:spTree>
    <p:extLst>
      <p:ext uri="{BB962C8B-B14F-4D97-AF65-F5344CB8AC3E}">
        <p14:creationId xmlns:p14="http://schemas.microsoft.com/office/powerpoint/2010/main" val="256947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truck that is sitting on top of a dry grass field&#10;&#10;Description automatically generated">
            <a:extLst>
              <a:ext uri="{FF2B5EF4-FFF2-40B4-BE49-F238E27FC236}">
                <a16:creationId xmlns:a16="http://schemas.microsoft.com/office/drawing/2014/main" id="{6160C2CE-4237-4E69-982A-097EC6D2955C}"/>
              </a:ext>
            </a:extLst>
          </p:cNvPr>
          <p:cNvPicPr>
            <a:picLocks noChangeAspect="1"/>
          </p:cNvPicPr>
          <p:nvPr/>
        </p:nvPicPr>
        <p:blipFill rotWithShape="1">
          <a:blip r:embed="rId2">
            <a:alphaModFix amt="35000"/>
          </a:blip>
          <a:srcRect t="5919" b="8530"/>
          <a:stretch/>
        </p:blipFill>
        <p:spPr>
          <a:xfrm>
            <a:off x="-29288" y="10"/>
            <a:ext cx="12221287" cy="6857990"/>
          </a:xfrm>
          <a:prstGeom prst="rect">
            <a:avLst/>
          </a:prstGeom>
        </p:spPr>
      </p:pic>
      <p:sp>
        <p:nvSpPr>
          <p:cNvPr id="2" name="Title 1">
            <a:extLst>
              <a:ext uri="{FF2B5EF4-FFF2-40B4-BE49-F238E27FC236}">
                <a16:creationId xmlns:a16="http://schemas.microsoft.com/office/drawing/2014/main" id="{6F6E245C-0164-4329-8EA8-99E83D533478}"/>
              </a:ext>
            </a:extLst>
          </p:cNvPr>
          <p:cNvSpPr>
            <a:spLocks noGrp="1"/>
          </p:cNvSpPr>
          <p:nvPr>
            <p:ph type="title"/>
          </p:nvPr>
        </p:nvSpPr>
        <p:spPr>
          <a:xfrm>
            <a:off x="838200" y="365125"/>
            <a:ext cx="10515600" cy="1325563"/>
          </a:xfrm>
        </p:spPr>
        <p:txBody>
          <a:bodyPr>
            <a:normAutofit/>
          </a:bodyPr>
          <a:lstStyle/>
          <a:p>
            <a:r>
              <a:rPr lang="en-US">
                <a:solidFill>
                  <a:srgbClr val="FFFFFF"/>
                </a:solidFill>
                <a:cs typeface="Calibri Light"/>
              </a:rPr>
              <a:t>Background</a:t>
            </a:r>
            <a:endParaRPr lang="en-US">
              <a:solidFill>
                <a:srgbClr val="FFFFFF"/>
              </a:solidFill>
            </a:endParaRPr>
          </a:p>
        </p:txBody>
      </p:sp>
      <p:sp>
        <p:nvSpPr>
          <p:cNvPr id="3" name="Content Placeholder 2">
            <a:extLst>
              <a:ext uri="{FF2B5EF4-FFF2-40B4-BE49-F238E27FC236}">
                <a16:creationId xmlns:a16="http://schemas.microsoft.com/office/drawing/2014/main" id="{F403CB9A-F014-4516-A4E6-9918D01DDF3D}"/>
              </a:ext>
            </a:extLst>
          </p:cNvPr>
          <p:cNvSpPr>
            <a:spLocks noGrp="1"/>
          </p:cNvSpPr>
          <p:nvPr>
            <p:ph idx="1"/>
          </p:nvPr>
        </p:nvSpPr>
        <p:spPr>
          <a:xfrm>
            <a:off x="838200" y="1825625"/>
            <a:ext cx="10515600" cy="4351338"/>
          </a:xfrm>
        </p:spPr>
        <p:txBody>
          <a:bodyPr vert="horz" lIns="91440" tIns="45720" rIns="91440" bIns="45720" rtlCol="0" anchor="t">
            <a:normAutofit fontScale="92500" lnSpcReduction="10000"/>
          </a:bodyPr>
          <a:lstStyle/>
          <a:p>
            <a:pPr marL="285750" indent="-285750"/>
            <a:r>
              <a:rPr lang="en-US" sz="2000">
                <a:solidFill>
                  <a:srgbClr val="FFFFFF"/>
                </a:solidFill>
                <a:cs typeface="Calibri"/>
              </a:rPr>
              <a:t>Current designs try to achieve high strength characteristics while trying to be as light as possible. </a:t>
            </a:r>
          </a:p>
          <a:p>
            <a:pPr marL="285750" indent="-285750"/>
            <a:r>
              <a:rPr lang="en-US" sz="2000">
                <a:solidFill>
                  <a:srgbClr val="FFFFFF"/>
                </a:solidFill>
                <a:cs typeface="Calibri"/>
              </a:rPr>
              <a:t>Approaches to fulfill competitions requirements were fulfilled by looking at old vehicle designs as well as photos of other teams on the Baja SAE website.</a:t>
            </a:r>
          </a:p>
          <a:p>
            <a:pPr marL="285750" indent="-285750"/>
            <a:r>
              <a:rPr lang="en-US" sz="2000">
                <a:solidFill>
                  <a:srgbClr val="FFFFFF"/>
                </a:solidFill>
                <a:cs typeface="Calibri"/>
              </a:rPr>
              <a:t>Engineering and customer requirements are heavily based off the rule package as well as pushing for innovation to possibly implement technology into the automotive industry.</a:t>
            </a:r>
          </a:p>
          <a:p>
            <a:pPr lvl="1"/>
            <a:r>
              <a:rPr lang="en-US" sz="2000">
                <a:solidFill>
                  <a:srgbClr val="FFFFFF"/>
                </a:solidFill>
                <a:cs typeface="Calibri"/>
              </a:rPr>
              <a:t>Vehicle efficiency</a:t>
            </a:r>
          </a:p>
          <a:p>
            <a:pPr lvl="1"/>
            <a:r>
              <a:rPr lang="en-US" sz="2000">
                <a:solidFill>
                  <a:srgbClr val="FFFFFF"/>
                </a:solidFill>
                <a:cs typeface="Calibri"/>
              </a:rPr>
              <a:t>Vehicle durability</a:t>
            </a:r>
          </a:p>
          <a:p>
            <a:pPr lvl="1"/>
            <a:r>
              <a:rPr lang="en-US" sz="2000">
                <a:solidFill>
                  <a:srgbClr val="FFFFFF"/>
                </a:solidFill>
                <a:cs typeface="Calibri"/>
              </a:rPr>
              <a:t>Vehicle safety</a:t>
            </a:r>
          </a:p>
          <a:p>
            <a:pPr lvl="1"/>
            <a:r>
              <a:rPr lang="en-US" sz="2000">
                <a:solidFill>
                  <a:srgbClr val="FFFFFF"/>
                </a:solidFill>
                <a:cs typeface="Calibri"/>
              </a:rPr>
              <a:t>Improvements to vehicle manufacturing techniques</a:t>
            </a:r>
          </a:p>
          <a:p>
            <a:r>
              <a:rPr lang="en-US" sz="2000">
                <a:solidFill>
                  <a:srgbClr val="FFFFFF"/>
                </a:solidFill>
                <a:cs typeface="Calibri"/>
              </a:rPr>
              <a:t>Our improvements from previous years designs include adding a 4WD system to earn extra points in the competition</a:t>
            </a:r>
          </a:p>
          <a:p>
            <a:r>
              <a:rPr lang="en-US" sz="2000">
                <a:solidFill>
                  <a:srgbClr val="FFFFFF"/>
                </a:solidFill>
                <a:cs typeface="Calibri"/>
              </a:rPr>
              <a:t>Maintain &lt;400lb weight with added system </a:t>
            </a:r>
          </a:p>
          <a:p>
            <a:r>
              <a:rPr lang="en-US" sz="2000">
                <a:solidFill>
                  <a:srgbClr val="FFFFFF"/>
                </a:solidFill>
                <a:cs typeface="Calibri"/>
              </a:rPr>
              <a:t>Considering the use of a chain even though they are a rare power transmission system in the competition.</a:t>
            </a:r>
            <a:r>
              <a:rPr lang="en-US" sz="1100">
                <a:solidFill>
                  <a:srgbClr val="FFFFFF"/>
                </a:solidFill>
                <a:cs typeface="Calibri"/>
              </a:rPr>
              <a:t> </a:t>
            </a:r>
          </a:p>
          <a:p>
            <a:pPr marL="457200" lvl="1" indent="0">
              <a:buNone/>
            </a:pPr>
            <a:endParaRPr lang="en-US" sz="1100">
              <a:solidFill>
                <a:srgbClr val="FFFFFF"/>
              </a:solidFill>
              <a:cs typeface="Calibri"/>
            </a:endParaRPr>
          </a:p>
        </p:txBody>
      </p:sp>
      <p:sp>
        <p:nvSpPr>
          <p:cNvPr id="8" name="Slide Number Placeholder 3">
            <a:extLst>
              <a:ext uri="{FF2B5EF4-FFF2-40B4-BE49-F238E27FC236}">
                <a16:creationId xmlns:a16="http://schemas.microsoft.com/office/drawing/2014/main" id="{A611FC86-FC61-44F9-8AF9-0FD6C7A544A9}"/>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a:solidFill>
                  <a:srgbClr val="FFFFFF"/>
                </a:solidFill>
              </a:rPr>
              <a:pPr algn="ctr">
                <a:spcAft>
                  <a:spcPts val="600"/>
                </a:spcAft>
              </a:pPr>
              <a:t>3</a:t>
            </a:fld>
            <a:endParaRPr lang="en-US" sz="1500">
              <a:solidFill>
                <a:srgbClr val="FFFFFF"/>
              </a:solidFill>
            </a:endParaRPr>
          </a:p>
        </p:txBody>
      </p:sp>
    </p:spTree>
    <p:extLst>
      <p:ext uri="{BB962C8B-B14F-4D97-AF65-F5344CB8AC3E}">
        <p14:creationId xmlns:p14="http://schemas.microsoft.com/office/powerpoint/2010/main" val="250602591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truck driving down a dirt road&#10;&#10;Description automatically generated">
            <a:extLst>
              <a:ext uri="{FF2B5EF4-FFF2-40B4-BE49-F238E27FC236}">
                <a16:creationId xmlns:a16="http://schemas.microsoft.com/office/drawing/2014/main" id="{E3363FDC-04A3-4F8F-A454-95E3238DA53B}"/>
              </a:ext>
            </a:extLst>
          </p:cNvPr>
          <p:cNvPicPr>
            <a:picLocks noChangeAspect="1"/>
          </p:cNvPicPr>
          <p:nvPr/>
        </p:nvPicPr>
        <p:blipFill rotWithShape="1">
          <a:blip r:embed="rId2">
            <a:extLst>
              <a:ext uri="{28A0092B-C50C-407E-A947-70E740481C1C}">
                <a14:useLocalDpi xmlns:a14="http://schemas.microsoft.com/office/drawing/2010/main" val="0"/>
              </a:ext>
            </a:extLst>
          </a:blip>
          <a:srcRect r="1" b="21094"/>
          <a:stretch/>
        </p:blipFill>
        <p:spPr>
          <a:xfrm>
            <a:off x="563984" y="-1"/>
            <a:ext cx="11588329" cy="6857999"/>
          </a:xfrm>
          <a:prstGeom prst="rect">
            <a:avLst/>
          </a:prstGeom>
        </p:spPr>
      </p:pic>
      <p:sp>
        <p:nvSpPr>
          <p:cNvPr id="14"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ECF258-84E4-48FA-8EA7-A6B6497C305A}"/>
              </a:ext>
            </a:extLst>
          </p:cNvPr>
          <p:cNvSpPr>
            <a:spLocks noGrp="1"/>
          </p:cNvSpPr>
          <p:nvPr>
            <p:ph type="title"/>
          </p:nvPr>
        </p:nvSpPr>
        <p:spPr>
          <a:xfrm>
            <a:off x="1166649" y="721805"/>
            <a:ext cx="3874686" cy="1369645"/>
          </a:xfrm>
        </p:spPr>
        <p:txBody>
          <a:bodyPr>
            <a:normAutofit/>
          </a:bodyPr>
          <a:lstStyle/>
          <a:p>
            <a:r>
              <a:rPr lang="en-US">
                <a:solidFill>
                  <a:schemeClr val="bg1"/>
                </a:solidFill>
                <a:cs typeface="Calibri Light"/>
              </a:rPr>
              <a:t>Current Project State</a:t>
            </a:r>
            <a:endParaRPr lang="en-US">
              <a:solidFill>
                <a:schemeClr val="bg1"/>
              </a:solidFill>
            </a:endParaRPr>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4A533F-B493-4E8A-8DE6-AC722A071A1F}"/>
              </a:ext>
            </a:extLst>
          </p:cNvPr>
          <p:cNvSpPr>
            <a:spLocks noGrp="1"/>
          </p:cNvSpPr>
          <p:nvPr>
            <p:ph idx="1"/>
          </p:nvPr>
        </p:nvSpPr>
        <p:spPr>
          <a:xfrm>
            <a:off x="1166650" y="1981111"/>
            <a:ext cx="3874685" cy="3914741"/>
          </a:xfrm>
        </p:spPr>
        <p:txBody>
          <a:bodyPr vert="horz" lIns="91440" tIns="45720" rIns="91440" bIns="45720" rtlCol="0" anchor="ctr">
            <a:noAutofit/>
          </a:bodyPr>
          <a:lstStyle/>
          <a:p>
            <a:pPr marL="0" indent="0">
              <a:buNone/>
            </a:pPr>
            <a:endParaRPr lang="en-US" sz="1500">
              <a:solidFill>
                <a:schemeClr val="bg1"/>
              </a:solidFill>
              <a:ea typeface="+mn-lt"/>
              <a:cs typeface="+mn-lt"/>
            </a:endParaRPr>
          </a:p>
          <a:p>
            <a:r>
              <a:rPr lang="en-US" sz="1800">
                <a:solidFill>
                  <a:schemeClr val="bg1"/>
                </a:solidFill>
                <a:ea typeface="+mn-lt"/>
                <a:cs typeface="+mn-lt"/>
              </a:rPr>
              <a:t>Existing Designs/Shortcomings</a:t>
            </a:r>
          </a:p>
          <a:p>
            <a:pPr lvl="1"/>
            <a:r>
              <a:rPr lang="en-US" sz="1800">
                <a:solidFill>
                  <a:schemeClr val="bg1"/>
                </a:solidFill>
                <a:ea typeface="+mn-lt"/>
                <a:cs typeface="+mn-lt"/>
              </a:rPr>
              <a:t>Referencing Baja's from previous years</a:t>
            </a:r>
            <a:endParaRPr lang="en-US" sz="1800">
              <a:solidFill>
                <a:schemeClr val="bg1"/>
              </a:solidFill>
              <a:cs typeface="Calibri"/>
            </a:endParaRPr>
          </a:p>
          <a:p>
            <a:pPr lvl="2"/>
            <a:r>
              <a:rPr lang="en-US" sz="1800">
                <a:solidFill>
                  <a:schemeClr val="bg1"/>
                </a:solidFill>
                <a:ea typeface="+mn-lt"/>
                <a:cs typeface="+mn-lt"/>
              </a:rPr>
              <a:t>Previous issues with turning intend to be solved</a:t>
            </a:r>
          </a:p>
          <a:p>
            <a:pPr lvl="2"/>
            <a:r>
              <a:rPr lang="en-US" sz="1800">
                <a:solidFill>
                  <a:schemeClr val="bg1"/>
                </a:solidFill>
                <a:ea typeface="+mn-lt"/>
                <a:cs typeface="+mn-lt"/>
              </a:rPr>
              <a:t>Spatial issues in the rear intend to be predetermined and avoided </a:t>
            </a:r>
          </a:p>
          <a:p>
            <a:pPr lvl="2"/>
            <a:r>
              <a:rPr lang="en-US" sz="1800">
                <a:solidFill>
                  <a:schemeClr val="bg1"/>
                </a:solidFill>
                <a:ea typeface="+mn-lt"/>
                <a:cs typeface="+mn-lt"/>
              </a:rPr>
              <a:t>Proper suspension geometry to avoid binding</a:t>
            </a:r>
          </a:p>
          <a:p>
            <a:r>
              <a:rPr lang="en-US" sz="1800">
                <a:solidFill>
                  <a:schemeClr val="bg1"/>
                </a:solidFill>
                <a:ea typeface="+mn-lt"/>
                <a:cs typeface="+mn-lt"/>
              </a:rPr>
              <a:t>Ideas from Different Applications</a:t>
            </a:r>
          </a:p>
          <a:p>
            <a:pPr lvl="1"/>
            <a:r>
              <a:rPr lang="en-US" sz="1800">
                <a:solidFill>
                  <a:schemeClr val="bg1"/>
                </a:solidFill>
                <a:ea typeface="+mn-lt"/>
                <a:cs typeface="+mn-lt"/>
              </a:rPr>
              <a:t>Motorcycle drive chains</a:t>
            </a:r>
          </a:p>
        </p:txBody>
      </p:sp>
      <p:sp>
        <p:nvSpPr>
          <p:cNvPr id="8" name="Slide Number Placeholder 3">
            <a:extLst>
              <a:ext uri="{FF2B5EF4-FFF2-40B4-BE49-F238E27FC236}">
                <a16:creationId xmlns:a16="http://schemas.microsoft.com/office/drawing/2014/main" id="{4D4AA092-CB01-402C-95C9-B0B08C36F517}"/>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a:solidFill>
                  <a:srgbClr val="FFFFFF"/>
                </a:solidFill>
              </a:rPr>
              <a:pPr algn="ctr">
                <a:spcAft>
                  <a:spcPts val="600"/>
                </a:spcAft>
              </a:pPr>
              <a:t>4</a:t>
            </a:fld>
            <a:endParaRPr lang="en-US" sz="1500">
              <a:solidFill>
                <a:srgbClr val="FFFFFF"/>
              </a:solidFill>
            </a:endParaRPr>
          </a:p>
        </p:txBody>
      </p:sp>
    </p:spTree>
    <p:extLst>
      <p:ext uri="{BB962C8B-B14F-4D97-AF65-F5344CB8AC3E}">
        <p14:creationId xmlns:p14="http://schemas.microsoft.com/office/powerpoint/2010/main" val="2709828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FD99B5B9-40F9-4953-A9A0-3EF068BC44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4">
            <a:extLst>
              <a:ext uri="{FF2B5EF4-FFF2-40B4-BE49-F238E27FC236}">
                <a16:creationId xmlns:a16="http://schemas.microsoft.com/office/drawing/2014/main" id="{55C75F1C-FC4D-4122-B1CA-4649CD082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685800"/>
            <a:ext cx="6804836"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3C17CA-8AB9-44C1-B9B0-B467323B9AA9}"/>
              </a:ext>
            </a:extLst>
          </p:cNvPr>
          <p:cNvSpPr>
            <a:spLocks noGrp="1"/>
          </p:cNvSpPr>
          <p:nvPr>
            <p:ph type="title"/>
          </p:nvPr>
        </p:nvSpPr>
        <p:spPr>
          <a:xfrm>
            <a:off x="1116420" y="1095152"/>
            <a:ext cx="5943599" cy="896134"/>
          </a:xfrm>
        </p:spPr>
        <p:txBody>
          <a:bodyPr anchor="b">
            <a:normAutofit/>
          </a:bodyPr>
          <a:lstStyle/>
          <a:p>
            <a:pPr algn="ctr"/>
            <a:r>
              <a:rPr lang="en-US" sz="3200">
                <a:solidFill>
                  <a:schemeClr val="bg1">
                    <a:alpha val="60000"/>
                  </a:schemeClr>
                </a:solidFill>
                <a:cs typeface="Calibri Light"/>
              </a:rPr>
              <a:t>Frame Updates</a:t>
            </a:r>
            <a:endParaRPr lang="en-US" sz="3200">
              <a:solidFill>
                <a:schemeClr val="bg1">
                  <a:alpha val="60000"/>
                </a:schemeClr>
              </a:solidFill>
            </a:endParaRPr>
          </a:p>
        </p:txBody>
      </p:sp>
      <p:sp>
        <p:nvSpPr>
          <p:cNvPr id="3" name="Content Placeholder 2">
            <a:extLst>
              <a:ext uri="{FF2B5EF4-FFF2-40B4-BE49-F238E27FC236}">
                <a16:creationId xmlns:a16="http://schemas.microsoft.com/office/drawing/2014/main" id="{BA038223-22C8-4E0C-8C7F-A7B9172D42ED}"/>
              </a:ext>
            </a:extLst>
          </p:cNvPr>
          <p:cNvSpPr>
            <a:spLocks noGrp="1"/>
          </p:cNvSpPr>
          <p:nvPr>
            <p:ph idx="1"/>
          </p:nvPr>
        </p:nvSpPr>
        <p:spPr>
          <a:xfrm>
            <a:off x="1116420" y="2286095"/>
            <a:ext cx="5943599" cy="3370426"/>
          </a:xfrm>
        </p:spPr>
        <p:txBody>
          <a:bodyPr vert="horz" lIns="91440" tIns="45720" rIns="91440" bIns="45720" rtlCol="0" anchor="t">
            <a:normAutofit/>
          </a:bodyPr>
          <a:lstStyle/>
          <a:p>
            <a:r>
              <a:rPr lang="en-US" sz="2000">
                <a:solidFill>
                  <a:schemeClr val="bg1"/>
                </a:solidFill>
                <a:cs typeface="Calibri"/>
              </a:rPr>
              <a:t>After research and benchmarking previous projects, a rear braced design was selected, using a previous year's frame design as a starting point</a:t>
            </a:r>
          </a:p>
          <a:p>
            <a:r>
              <a:rPr lang="en-US" sz="2000">
                <a:solidFill>
                  <a:schemeClr val="bg1"/>
                </a:solidFill>
                <a:cs typeface="Calibri"/>
              </a:rPr>
              <a:t>The frame has been designed using a wire model on SOLIDWORKS</a:t>
            </a:r>
          </a:p>
          <a:p>
            <a:r>
              <a:rPr lang="en-US" sz="2000">
                <a:solidFill>
                  <a:schemeClr val="bg1"/>
                </a:solidFill>
                <a:cs typeface="Calibri"/>
              </a:rPr>
              <a:t>Utilizing the weldment tool, the team was able to efficiently add in the new structural members</a:t>
            </a:r>
          </a:p>
          <a:p>
            <a:r>
              <a:rPr lang="en-US" sz="2000">
                <a:solidFill>
                  <a:schemeClr val="bg1"/>
                </a:solidFill>
                <a:cs typeface="Calibri"/>
              </a:rPr>
              <a:t>The selected material for the members is 4130 steel</a:t>
            </a:r>
          </a:p>
          <a:p>
            <a:pPr marL="0" indent="0">
              <a:buNone/>
            </a:pPr>
            <a:endParaRPr lang="en-US" sz="2000">
              <a:solidFill>
                <a:schemeClr val="bg1"/>
              </a:solidFill>
              <a:cs typeface="Calibri"/>
            </a:endParaRPr>
          </a:p>
        </p:txBody>
      </p:sp>
      <p:pic>
        <p:nvPicPr>
          <p:cNvPr id="4" name="Picture 4">
            <a:extLst>
              <a:ext uri="{FF2B5EF4-FFF2-40B4-BE49-F238E27FC236}">
                <a16:creationId xmlns:a16="http://schemas.microsoft.com/office/drawing/2014/main" id="{E722902F-33F5-4E13-ACC3-068946ECA52A}"/>
              </a:ext>
            </a:extLst>
          </p:cNvPr>
          <p:cNvPicPr>
            <a:picLocks noChangeAspect="1"/>
          </p:cNvPicPr>
          <p:nvPr/>
        </p:nvPicPr>
        <p:blipFill rotWithShape="1">
          <a:blip r:embed="rId2"/>
          <a:srcRect t="7215" r="-2" b="2779"/>
          <a:stretch/>
        </p:blipFill>
        <p:spPr>
          <a:xfrm>
            <a:off x="7901245" y="254010"/>
            <a:ext cx="3719255" cy="3174990"/>
          </a:xfrm>
          <a:prstGeom prst="rect">
            <a:avLst/>
          </a:prstGeom>
        </p:spPr>
      </p:pic>
      <p:pic>
        <p:nvPicPr>
          <p:cNvPr id="5" name="Picture 5" descr="A picture containing pylon&#10;&#10;Description automatically generated">
            <a:extLst>
              <a:ext uri="{FF2B5EF4-FFF2-40B4-BE49-F238E27FC236}">
                <a16:creationId xmlns:a16="http://schemas.microsoft.com/office/drawing/2014/main" id="{7950A530-9E8A-4F68-9396-5C5B08E92356}"/>
              </a:ext>
            </a:extLst>
          </p:cNvPr>
          <p:cNvPicPr>
            <a:picLocks noChangeAspect="1"/>
          </p:cNvPicPr>
          <p:nvPr/>
        </p:nvPicPr>
        <p:blipFill rotWithShape="1">
          <a:blip r:embed="rId3"/>
          <a:srcRect t="6305" r="-2" b="1498"/>
          <a:stretch/>
        </p:blipFill>
        <p:spPr>
          <a:xfrm>
            <a:off x="7901245" y="3357561"/>
            <a:ext cx="3719255" cy="3246437"/>
          </a:xfrm>
          <a:prstGeom prst="rect">
            <a:avLst/>
          </a:prstGeom>
        </p:spPr>
      </p:pic>
      <p:sp>
        <p:nvSpPr>
          <p:cNvPr id="7" name="TextBox 6">
            <a:extLst>
              <a:ext uri="{FF2B5EF4-FFF2-40B4-BE49-F238E27FC236}">
                <a16:creationId xmlns:a16="http://schemas.microsoft.com/office/drawing/2014/main" id="{0F853ABA-1662-4BD5-A516-BFC1E1BBC4F6}"/>
              </a:ext>
            </a:extLst>
          </p:cNvPr>
          <p:cNvSpPr txBox="1"/>
          <p:nvPr/>
        </p:nvSpPr>
        <p:spPr>
          <a:xfrm>
            <a:off x="7901245" y="3086101"/>
            <a:ext cx="3719255" cy="271462"/>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150">
                <a:solidFill>
                  <a:srgbClr val="FFFFFF"/>
                </a:solidFill>
              </a:rPr>
              <a:t>Figure 1: Wire Model</a:t>
            </a:r>
          </a:p>
        </p:txBody>
      </p:sp>
      <p:sp>
        <p:nvSpPr>
          <p:cNvPr id="8" name="TextBox 7">
            <a:extLst>
              <a:ext uri="{FF2B5EF4-FFF2-40B4-BE49-F238E27FC236}">
                <a16:creationId xmlns:a16="http://schemas.microsoft.com/office/drawing/2014/main" id="{D759A581-9B85-4241-A353-843B484DBA30}"/>
              </a:ext>
            </a:extLst>
          </p:cNvPr>
          <p:cNvSpPr txBox="1"/>
          <p:nvPr/>
        </p:nvSpPr>
        <p:spPr>
          <a:xfrm>
            <a:off x="7901245" y="6324598"/>
            <a:ext cx="3719255" cy="279400"/>
          </a:xfrm>
          <a:prstGeom prst="rect">
            <a:avLst/>
          </a:prstGeom>
          <a:solidFill>
            <a:srgbClr val="000000">
              <a:alpha val="5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Aft>
                <a:spcPts val="600"/>
              </a:spcAft>
            </a:pPr>
            <a:r>
              <a:rPr lang="en-US" sz="1150">
                <a:solidFill>
                  <a:srgbClr val="FFFFFF"/>
                </a:solidFill>
              </a:rPr>
              <a:t>Figure 2: Fully-Modeled Frame with Weldments</a:t>
            </a:r>
          </a:p>
        </p:txBody>
      </p:sp>
      <p:sp>
        <p:nvSpPr>
          <p:cNvPr id="9" name="Slide Number Placeholder 3">
            <a:extLst>
              <a:ext uri="{FF2B5EF4-FFF2-40B4-BE49-F238E27FC236}">
                <a16:creationId xmlns:a16="http://schemas.microsoft.com/office/drawing/2014/main" id="{B5A71B07-AE37-4EDA-804A-FE4CAB366D39}"/>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a:solidFill>
                  <a:srgbClr val="FFFFFF"/>
                </a:solidFill>
              </a:rPr>
              <a:pPr algn="ctr">
                <a:spcAft>
                  <a:spcPts val="600"/>
                </a:spcAft>
              </a:pPr>
              <a:t>5</a:t>
            </a:fld>
            <a:endParaRPr lang="en-US" sz="1500">
              <a:solidFill>
                <a:srgbClr val="FFFFFF"/>
              </a:solidFill>
            </a:endParaRPr>
          </a:p>
        </p:txBody>
      </p:sp>
    </p:spTree>
    <p:extLst>
      <p:ext uri="{BB962C8B-B14F-4D97-AF65-F5344CB8AC3E}">
        <p14:creationId xmlns:p14="http://schemas.microsoft.com/office/powerpoint/2010/main" val="119965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07B6E-7075-4370-9EC5-3498624D80BB}"/>
              </a:ext>
            </a:extLst>
          </p:cNvPr>
          <p:cNvSpPr>
            <a:spLocks noGrp="1"/>
          </p:cNvSpPr>
          <p:nvPr>
            <p:ph type="title"/>
          </p:nvPr>
        </p:nvSpPr>
        <p:spPr>
          <a:xfrm>
            <a:off x="762001" y="803325"/>
            <a:ext cx="5314536" cy="1325563"/>
          </a:xfrm>
        </p:spPr>
        <p:txBody>
          <a:bodyPr>
            <a:normAutofit/>
          </a:bodyPr>
          <a:lstStyle/>
          <a:p>
            <a:r>
              <a:rPr lang="en-US">
                <a:cs typeface="Calibri Light"/>
              </a:rPr>
              <a:t>Customer Requirements </a:t>
            </a:r>
            <a:endParaRPr lang="en-US"/>
          </a:p>
        </p:txBody>
      </p:sp>
      <p:sp>
        <p:nvSpPr>
          <p:cNvPr id="3" name="Content Placeholder 2">
            <a:extLst>
              <a:ext uri="{FF2B5EF4-FFF2-40B4-BE49-F238E27FC236}">
                <a16:creationId xmlns:a16="http://schemas.microsoft.com/office/drawing/2014/main" id="{E22DF5E0-BD71-4E77-BC9D-180B43D2EDF0}"/>
              </a:ext>
            </a:extLst>
          </p:cNvPr>
          <p:cNvSpPr>
            <a:spLocks noGrp="1"/>
          </p:cNvSpPr>
          <p:nvPr>
            <p:ph idx="1"/>
          </p:nvPr>
        </p:nvSpPr>
        <p:spPr>
          <a:xfrm>
            <a:off x="762000" y="2279018"/>
            <a:ext cx="5330418" cy="4026795"/>
          </a:xfrm>
        </p:spPr>
        <p:txBody>
          <a:bodyPr vert="horz" lIns="91440" tIns="45720" rIns="91440" bIns="45720" rtlCol="0" anchor="t">
            <a:noAutofit/>
          </a:bodyPr>
          <a:lstStyle/>
          <a:p>
            <a:pPr marL="0" indent="0">
              <a:buNone/>
            </a:pPr>
            <a:r>
              <a:rPr lang="en-US" sz="1600">
                <a:ea typeface="+mn-lt"/>
                <a:cs typeface="+mn-lt"/>
              </a:rPr>
              <a:t>Customer Requirements Include:</a:t>
            </a:r>
            <a:endParaRPr lang="en-US" sz="1600">
              <a:cs typeface="Calibri"/>
            </a:endParaRPr>
          </a:p>
          <a:p>
            <a:pPr marL="0" indent="0">
              <a:buNone/>
            </a:pPr>
            <a:r>
              <a:rPr lang="en-US" sz="1600">
                <a:ea typeface="+mn-lt"/>
                <a:cs typeface="+mn-lt"/>
              </a:rPr>
              <a:t>• Priority Requests from 2021 SAE Baja Rulebook</a:t>
            </a:r>
          </a:p>
          <a:p>
            <a:pPr lvl="1"/>
            <a:r>
              <a:rPr lang="en-US" sz="1600">
                <a:cs typeface="Calibri" panose="020F0502020204030204"/>
              </a:rPr>
              <a:t>Standard Briggs and Stratton 10hp motor</a:t>
            </a:r>
          </a:p>
          <a:p>
            <a:pPr lvl="1"/>
            <a:r>
              <a:rPr lang="en-US" sz="1600">
                <a:ea typeface="+mn-lt"/>
                <a:cs typeface="+mn-lt"/>
              </a:rPr>
              <a:t>Width Requirements (64 in. Max)</a:t>
            </a:r>
          </a:p>
          <a:p>
            <a:pPr lvl="1"/>
            <a:r>
              <a:rPr lang="en-US" sz="1600">
                <a:ea typeface="+mn-lt"/>
                <a:cs typeface="+mn-lt"/>
              </a:rPr>
              <a:t>Safety Requirements (Design of Frame Roll Cage)</a:t>
            </a:r>
          </a:p>
          <a:p>
            <a:pPr lvl="1"/>
            <a:r>
              <a:rPr lang="en-US" sz="1600">
                <a:ea typeface="+mn-lt"/>
                <a:cs typeface="+mn-lt"/>
              </a:rPr>
              <a:t>Inexpensive Design (&gt;25,000$)</a:t>
            </a:r>
          </a:p>
          <a:p>
            <a:pPr lvl="1"/>
            <a:endParaRPr lang="en-US" sz="1600">
              <a:ea typeface="+mn-lt"/>
              <a:cs typeface="+mn-lt"/>
            </a:endParaRPr>
          </a:p>
          <a:p>
            <a:pPr marL="0" indent="0">
              <a:buNone/>
            </a:pPr>
            <a:r>
              <a:rPr lang="en-US" sz="1600">
                <a:ea typeface="+mn-lt"/>
                <a:cs typeface="+mn-lt"/>
              </a:rPr>
              <a:t> • Optional Customer Requirements:</a:t>
            </a:r>
          </a:p>
          <a:p>
            <a:pPr lvl="1"/>
            <a:r>
              <a:rPr lang="en-US" sz="1600">
                <a:cs typeface="Calibri"/>
              </a:rPr>
              <a:t>4WD System (Bonus Points)</a:t>
            </a:r>
          </a:p>
          <a:p>
            <a:pPr lvl="1"/>
            <a:r>
              <a:rPr lang="en-US" sz="1600">
                <a:cs typeface="Calibri"/>
              </a:rPr>
              <a:t>Highly Maneuverable</a:t>
            </a:r>
          </a:p>
          <a:p>
            <a:pPr lvl="1"/>
            <a:r>
              <a:rPr lang="en-US" sz="1600">
                <a:cs typeface="Calibri"/>
              </a:rPr>
              <a:t>Lightweight</a:t>
            </a:r>
          </a:p>
          <a:p>
            <a:pPr lvl="1"/>
            <a:r>
              <a:rPr lang="en-US" sz="1600">
                <a:cs typeface="Calibri"/>
              </a:rPr>
              <a:t>Design for Manufacturing and Assembly</a:t>
            </a:r>
          </a:p>
          <a:p>
            <a:pPr lvl="1"/>
            <a:r>
              <a:rPr lang="en-US" sz="1600">
                <a:cs typeface="Calibri"/>
              </a:rPr>
              <a:t>Improved Acceleration </a:t>
            </a:r>
          </a:p>
          <a:p>
            <a:pPr lvl="1"/>
            <a:r>
              <a:rPr lang="en-US" sz="1600">
                <a:cs typeface="Calibri"/>
              </a:rPr>
              <a:t>Comfort of Driver </a:t>
            </a:r>
          </a:p>
          <a:p>
            <a:pPr lvl="1"/>
            <a:endParaRPr lang="en-US" sz="1600">
              <a:cs typeface="Calibri"/>
            </a:endParaRPr>
          </a:p>
          <a:p>
            <a:pPr lvl="1"/>
            <a:endParaRPr lang="en-US" sz="1600">
              <a:cs typeface="Calibri"/>
            </a:endParaRPr>
          </a:p>
          <a:p>
            <a:pPr lvl="1"/>
            <a:endParaRPr lang="en-US" sz="1600">
              <a:cs typeface="Calibri"/>
            </a:endParaRPr>
          </a:p>
          <a:p>
            <a:pPr lvl="1"/>
            <a:endParaRPr lang="en-US" sz="1600">
              <a:cs typeface="Calibri"/>
            </a:endParaRPr>
          </a:p>
          <a:p>
            <a:pPr lvl="1"/>
            <a:endParaRPr lang="en-US" sz="1600">
              <a:cs typeface="Calibri"/>
            </a:endParaRPr>
          </a:p>
          <a:p>
            <a:pPr marL="0" indent="0">
              <a:buNone/>
            </a:pPr>
            <a:endParaRPr lang="en-US" sz="1600">
              <a:cs typeface="Calibri"/>
            </a:endParaRPr>
          </a:p>
          <a:p>
            <a:pPr marL="0" indent="0">
              <a:buNone/>
            </a:pPr>
            <a:endParaRPr lang="en-US" sz="1600">
              <a:cs typeface="Calibri"/>
            </a:endParaRPr>
          </a:p>
          <a:p>
            <a:pPr lvl="1"/>
            <a:endParaRPr lang="en-US" sz="1600">
              <a:cs typeface="Calibri"/>
            </a:endParaRPr>
          </a:p>
          <a:p>
            <a:pPr lvl="1"/>
            <a:endParaRPr lang="en-US" sz="1600">
              <a:cs typeface="Calibri"/>
            </a:endParaRP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outdoor, track, coming, night&#10;&#10;Description automatically generated">
            <a:extLst>
              <a:ext uri="{FF2B5EF4-FFF2-40B4-BE49-F238E27FC236}">
                <a16:creationId xmlns:a16="http://schemas.microsoft.com/office/drawing/2014/main" id="{6AA09528-4E7A-4213-A189-AECB03D371BA}"/>
              </a:ext>
            </a:extLst>
          </p:cNvPr>
          <p:cNvPicPr>
            <a:picLocks noChangeAspect="1"/>
          </p:cNvPicPr>
          <p:nvPr/>
        </p:nvPicPr>
        <p:blipFill rotWithShape="1">
          <a:blip r:embed="rId2"/>
          <a:srcRect l="5104" r="41005"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Slide Number Placeholder 3">
            <a:extLst>
              <a:ext uri="{FF2B5EF4-FFF2-40B4-BE49-F238E27FC236}">
                <a16:creationId xmlns:a16="http://schemas.microsoft.com/office/drawing/2014/main" id="{2C38F76C-0B12-4764-AD2F-36ED8893FEDC}"/>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a:solidFill>
                  <a:srgbClr val="FFFFFF"/>
                </a:solidFill>
              </a:rPr>
              <a:pPr algn="ctr">
                <a:spcAft>
                  <a:spcPts val="600"/>
                </a:spcAft>
              </a:pPr>
              <a:t>6</a:t>
            </a:fld>
            <a:endParaRPr lang="en-US" sz="1500">
              <a:solidFill>
                <a:srgbClr val="FFFFFF"/>
              </a:solidFill>
            </a:endParaRPr>
          </a:p>
        </p:txBody>
      </p:sp>
    </p:spTree>
    <p:extLst>
      <p:ext uri="{BB962C8B-B14F-4D97-AF65-F5344CB8AC3E}">
        <p14:creationId xmlns:p14="http://schemas.microsoft.com/office/powerpoint/2010/main" val="426753727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5" descr="A close up of a metal rail&#10;&#10;Description automatically generated">
            <a:extLst>
              <a:ext uri="{FF2B5EF4-FFF2-40B4-BE49-F238E27FC236}">
                <a16:creationId xmlns:a16="http://schemas.microsoft.com/office/drawing/2014/main" id="{F26A5A27-1BAF-4BDE-9B2E-912B51FD335A}"/>
              </a:ext>
            </a:extLst>
          </p:cNvPr>
          <p:cNvPicPr>
            <a:picLocks noChangeAspect="1"/>
          </p:cNvPicPr>
          <p:nvPr/>
        </p:nvPicPr>
        <p:blipFill rotWithShape="1">
          <a:blip r:embed="rId2"/>
          <a:srcRect t="15066" r="-1" b="-1"/>
          <a:stretch/>
        </p:blipFill>
        <p:spPr>
          <a:xfrm>
            <a:off x="4117521" y="10"/>
            <a:ext cx="8074479" cy="6857990"/>
          </a:xfrm>
          <a:prstGeom prst="rect">
            <a:avLst/>
          </a:prstGeom>
        </p:spPr>
      </p:pic>
      <p:sp>
        <p:nvSpPr>
          <p:cNvPr id="8"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82F166-21FE-4ED6-B6E5-A09E0B3E6FD4}"/>
              </a:ext>
            </a:extLst>
          </p:cNvPr>
          <p:cNvSpPr>
            <a:spLocks noGrp="1"/>
          </p:cNvSpPr>
          <p:nvPr>
            <p:ph type="title"/>
          </p:nvPr>
        </p:nvSpPr>
        <p:spPr>
          <a:xfrm>
            <a:off x="804672" y="365125"/>
            <a:ext cx="5266155" cy="1325563"/>
          </a:xfrm>
        </p:spPr>
        <p:txBody>
          <a:bodyPr>
            <a:normAutofit/>
          </a:bodyPr>
          <a:lstStyle/>
          <a:p>
            <a:r>
              <a:rPr lang="en-US">
                <a:cs typeface="Calibri Light"/>
              </a:rPr>
              <a:t>Engineering Requirements </a:t>
            </a:r>
            <a:endParaRPr lang="en-US"/>
          </a:p>
        </p:txBody>
      </p:sp>
      <p:sp>
        <p:nvSpPr>
          <p:cNvPr id="3" name="Content Placeholder 2">
            <a:extLst>
              <a:ext uri="{FF2B5EF4-FFF2-40B4-BE49-F238E27FC236}">
                <a16:creationId xmlns:a16="http://schemas.microsoft.com/office/drawing/2014/main" id="{1396E23E-CEF6-4CA8-AE6E-E0EC54194502}"/>
              </a:ext>
            </a:extLst>
          </p:cNvPr>
          <p:cNvSpPr>
            <a:spLocks noGrp="1"/>
          </p:cNvSpPr>
          <p:nvPr>
            <p:ph idx="1"/>
          </p:nvPr>
        </p:nvSpPr>
        <p:spPr>
          <a:xfrm>
            <a:off x="804672" y="1768601"/>
            <a:ext cx="3941499" cy="4154361"/>
          </a:xfrm>
        </p:spPr>
        <p:txBody>
          <a:bodyPr vert="horz" lIns="91440" tIns="45720" rIns="91440" bIns="45720" rtlCol="0">
            <a:normAutofit/>
          </a:bodyPr>
          <a:lstStyle/>
          <a:p>
            <a:r>
              <a:rPr lang="en-US" sz="1900">
                <a:cs typeface="Calibri"/>
              </a:rPr>
              <a:t>Must be able to cover 100ft in under 4.5 seconds from a standstill</a:t>
            </a:r>
            <a:endParaRPr lang="en-US" sz="1900"/>
          </a:p>
          <a:p>
            <a:r>
              <a:rPr lang="en-US" sz="1900">
                <a:cs typeface="Calibri"/>
              </a:rPr>
              <a:t>4WD system weight to be kept under 50lbs</a:t>
            </a:r>
            <a:endParaRPr lang="en-US" sz="1900"/>
          </a:p>
          <a:p>
            <a:r>
              <a:rPr lang="en-US" sz="1900">
                <a:cs typeface="Calibri"/>
              </a:rPr>
              <a:t>20% reduction in moments of inertia from previous years' rotating parts</a:t>
            </a:r>
          </a:p>
          <a:p>
            <a:r>
              <a:rPr lang="en-US" sz="1900">
                <a:cs typeface="Calibri"/>
              </a:rPr>
              <a:t>Turning radius must be 8.5ft or less</a:t>
            </a:r>
          </a:p>
          <a:p>
            <a:r>
              <a:rPr lang="en-US" sz="1900">
                <a:cs typeface="Calibri"/>
              </a:rPr>
              <a:t>Top speed of 27MPH</a:t>
            </a:r>
          </a:p>
          <a:p>
            <a:r>
              <a:rPr lang="en-US" sz="1900">
                <a:cs typeface="Calibri"/>
              </a:rPr>
              <a:t>Curb weight to be no more than 395lbs</a:t>
            </a:r>
          </a:p>
          <a:p>
            <a:endParaRPr lang="en-US" sz="1900">
              <a:cs typeface="Calibri"/>
            </a:endParaRPr>
          </a:p>
        </p:txBody>
      </p:sp>
      <p:sp>
        <p:nvSpPr>
          <p:cNvPr id="6" name="Slide Number Placeholder 3">
            <a:extLst>
              <a:ext uri="{FF2B5EF4-FFF2-40B4-BE49-F238E27FC236}">
                <a16:creationId xmlns:a16="http://schemas.microsoft.com/office/drawing/2014/main" id="{B025175D-839C-4913-A260-CE0F39568E90}"/>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a:solidFill>
                  <a:srgbClr val="FFFFFF"/>
                </a:solidFill>
              </a:rPr>
              <a:pPr algn="ctr">
                <a:spcAft>
                  <a:spcPts val="600"/>
                </a:spcAft>
              </a:pPr>
              <a:t>7</a:t>
            </a:fld>
            <a:endParaRPr lang="en-US" sz="1500">
              <a:solidFill>
                <a:srgbClr val="FFFFFF"/>
              </a:solidFill>
            </a:endParaRPr>
          </a:p>
        </p:txBody>
      </p:sp>
    </p:spTree>
    <p:extLst>
      <p:ext uri="{BB962C8B-B14F-4D97-AF65-F5344CB8AC3E}">
        <p14:creationId xmlns:p14="http://schemas.microsoft.com/office/powerpoint/2010/main" val="11113353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6" descr="A group of people standing around a motorcycle&#10;&#10;Description automatically generated">
            <a:extLst>
              <a:ext uri="{FF2B5EF4-FFF2-40B4-BE49-F238E27FC236}">
                <a16:creationId xmlns:a16="http://schemas.microsoft.com/office/drawing/2014/main" id="{8A219E55-1C27-4E38-AB87-E295529BE6C8}"/>
              </a:ext>
            </a:extLst>
          </p:cNvPr>
          <p:cNvPicPr>
            <a:picLocks noChangeAspect="1"/>
          </p:cNvPicPr>
          <p:nvPr/>
        </p:nvPicPr>
        <p:blipFill rotWithShape="1">
          <a:blip r:embed="rId2"/>
          <a:srcRect b="21734"/>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8" name="Freeform: Shape 1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2CC6C3-9C0C-4A0A-B4C6-DAD6A6CC7C61}"/>
              </a:ext>
            </a:extLst>
          </p:cNvPr>
          <p:cNvSpPr>
            <a:spLocks noGrp="1"/>
          </p:cNvSpPr>
          <p:nvPr>
            <p:ph type="title"/>
          </p:nvPr>
        </p:nvSpPr>
        <p:spPr>
          <a:xfrm>
            <a:off x="1849981" y="2285289"/>
            <a:ext cx="2769997" cy="1325563"/>
          </a:xfrm>
        </p:spPr>
        <p:txBody>
          <a:bodyPr vert="horz" lIns="91440" tIns="45720" rIns="91440" bIns="45720" rtlCol="0" anchor="ctr">
            <a:normAutofit/>
          </a:bodyPr>
          <a:lstStyle/>
          <a:p>
            <a:r>
              <a:rPr lang="en-US" dirty="0"/>
              <a:t>Thank you!</a:t>
            </a:r>
          </a:p>
        </p:txBody>
      </p:sp>
      <p:sp>
        <p:nvSpPr>
          <p:cNvPr id="3" name="Slide Number Placeholder 3">
            <a:extLst>
              <a:ext uri="{FF2B5EF4-FFF2-40B4-BE49-F238E27FC236}">
                <a16:creationId xmlns:a16="http://schemas.microsoft.com/office/drawing/2014/main" id="{2EF1C610-5A96-4238-BDAB-3C82B081CD37}"/>
              </a:ext>
            </a:extLst>
          </p:cNvPr>
          <p:cNvSpPr txBox="1">
            <a:spLocks/>
          </p:cNvSpPr>
          <p:nvPr/>
        </p:nvSpPr>
        <p:spPr>
          <a:xfrm>
            <a:off x="78" y="6303577"/>
            <a:ext cx="548640" cy="548640"/>
          </a:xfrm>
          <a:prstGeom prst="ellipse">
            <a:avLst/>
          </a:prstGeom>
          <a:solidFill>
            <a:srgbClr val="574D3F"/>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330EA680-D336-4FF7-8B7A-9848BB0A1C32}" type="slidenum">
              <a:rPr lang="en-US" sz="1500" dirty="0">
                <a:solidFill>
                  <a:srgbClr val="FFFFFF"/>
                </a:solidFill>
              </a:rPr>
              <a:pPr algn="ctr">
                <a:spcAft>
                  <a:spcPts val="600"/>
                </a:spcAft>
              </a:pPr>
              <a:t>8</a:t>
            </a:fld>
            <a:endParaRPr lang="en-US" sz="1500" dirty="0">
              <a:solidFill>
                <a:srgbClr val="FFFFFF"/>
              </a:solidFill>
            </a:endParaRPr>
          </a:p>
        </p:txBody>
      </p:sp>
    </p:spTree>
    <p:extLst>
      <p:ext uri="{BB962C8B-B14F-4D97-AF65-F5344CB8AC3E}">
        <p14:creationId xmlns:p14="http://schemas.microsoft.com/office/powerpoint/2010/main" val="9100538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BCC586FA37A141A958BE8A33A37FED" ma:contentTypeVersion="12" ma:contentTypeDescription="Create a new document." ma:contentTypeScope="" ma:versionID="f3f8ee46dff3ffb8e269a41659c79fa0">
  <xsd:schema xmlns:xsd="http://www.w3.org/2001/XMLSchema" xmlns:xs="http://www.w3.org/2001/XMLSchema" xmlns:p="http://schemas.microsoft.com/office/2006/metadata/properties" xmlns:ns2="9d9aa378-6e7a-426a-b961-20202a0aac26" xmlns:ns3="c127437f-258f-44d3-88a4-1543828019ad" targetNamespace="http://schemas.microsoft.com/office/2006/metadata/properties" ma:root="true" ma:fieldsID="95f9bc02e157f181d2fda22ccbb2ad54" ns2:_="" ns3:_="">
    <xsd:import namespace="9d9aa378-6e7a-426a-b961-20202a0aac26"/>
    <xsd:import namespace="c127437f-258f-44d3-88a4-1543828019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aa378-6e7a-426a-b961-20202a0aac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27437f-258f-44d3-88a4-1543828019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6151FB9-4142-46BE-8854-C67052E342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9aa378-6e7a-426a-b961-20202a0aac26"/>
    <ds:schemaRef ds:uri="c127437f-258f-44d3-88a4-1543828019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8A78B9-48B8-494D-A330-09904C18F86E}">
  <ds:schemaRefs>
    <ds:schemaRef ds:uri="http://schemas.microsoft.com/sharepoint/v3/contenttype/forms"/>
  </ds:schemaRefs>
</ds:datastoreItem>
</file>

<file path=customXml/itemProps3.xml><?xml version="1.0" encoding="utf-8"?>
<ds:datastoreItem xmlns:ds="http://schemas.openxmlformats.org/officeDocument/2006/customXml" ds:itemID="{A4F09654-8F70-4C01-B779-E5DDB49F78A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2021 SAE Baja</vt:lpstr>
      <vt:lpstr>Project Description</vt:lpstr>
      <vt:lpstr>Background</vt:lpstr>
      <vt:lpstr>Current Project State</vt:lpstr>
      <vt:lpstr>Frame Updates</vt:lpstr>
      <vt:lpstr>Customer Requirements </vt:lpstr>
      <vt:lpstr>Engineering Requirements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cp:revision>
  <dcterms:created xsi:type="dcterms:W3CDTF">2020-09-14T23:45:09Z</dcterms:created>
  <dcterms:modified xsi:type="dcterms:W3CDTF">2021-01-10T18:53:37Z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0x01010047BCC586FA37A141A958BE8A33A37FED</vt:lpwstr>
  </property>
</Properties>
</file>